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4"/>
  </p:notesMasterIdLst>
  <p:handoutMasterIdLst>
    <p:handoutMasterId r:id="rId15"/>
  </p:handoutMasterIdLst>
  <p:sldIdLst>
    <p:sldId id="448" r:id="rId5"/>
    <p:sldId id="452" r:id="rId6"/>
    <p:sldId id="453" r:id="rId7"/>
    <p:sldId id="483" r:id="rId8"/>
    <p:sldId id="459" r:id="rId9"/>
    <p:sldId id="482" r:id="rId10"/>
    <p:sldId id="481" r:id="rId11"/>
    <p:sldId id="475" r:id="rId12"/>
    <p:sldId id="47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F32CC3B-57AC-4FE0-81FA-B93B44CF769B}">
          <p14:sldIdLst>
            <p14:sldId id="448"/>
          </p14:sldIdLst>
        </p14:section>
        <p14:section name="Session 1" id="{0CE2E531-A183-419A-AEF2-D11AC0EFE768}">
          <p14:sldIdLst>
            <p14:sldId id="452"/>
            <p14:sldId id="453"/>
            <p14:sldId id="483"/>
            <p14:sldId id="459"/>
          </p14:sldIdLst>
        </p14:section>
        <p14:section name="Session 2" id="{B3EED3BE-43FE-4D95-A1D4-4A638C5F36AF}">
          <p14:sldIdLst>
            <p14:sldId id="482"/>
            <p14:sldId id="481"/>
          </p14:sldIdLst>
        </p14:section>
        <p14:section name="Outro" id="{406F0FED-5EBB-4DD0-A957-7FEC28548788}">
          <p14:sldIdLst>
            <p14:sldId id="475"/>
            <p14:sldId id="47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567A29-9AAA-18AA-7F99-D050E7C663CE}" name="David Stewart" initials="DS" userId="David Stewart" providerId="None"/>
  <p188:author id="{2BC3FE7D-FDAD-D966-22A7-A26F0EE81FDE}" name="Elsa Garey" initials="EG" userId="S::elsa.garey@y-e.org.uk::61f24144-c26d-44d2-81d1-3934654a26a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1B9C5"/>
    <a:srgbClr val="DC5874"/>
    <a:srgbClr val="54BFE1"/>
    <a:srgbClr val="A2D5DD"/>
    <a:srgbClr val="67B880"/>
    <a:srgbClr val="AED083"/>
    <a:srgbClr val="F9C774"/>
    <a:srgbClr val="F29561"/>
    <a:srgbClr val="EC6B65"/>
    <a:srgbClr val="FCFD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C2A1E7-3CDE-4EB6-937D-04268DD705D5}" v="1468" dt="2024-03-08T16:13:17.8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92" autoAdjust="0"/>
    <p:restoredTop sz="75118" autoAdjust="0"/>
  </p:normalViewPr>
  <p:slideViewPr>
    <p:cSldViewPr snapToGrid="0">
      <p:cViewPr varScale="1">
        <p:scale>
          <a:sx n="98" d="100"/>
          <a:sy n="98" d="100"/>
        </p:scale>
        <p:origin x="1260"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2582"/>
    </p:cViewPr>
  </p:sorterViewPr>
  <p:notesViewPr>
    <p:cSldViewPr snapToGrid="0">
      <p:cViewPr varScale="1">
        <p:scale>
          <a:sx n="119" d="100"/>
          <a:sy n="119" d="100"/>
        </p:scale>
        <p:origin x="2538"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Stewart" userId="40cffe60-b158-4416-946b-e9ac5816f94c" providerId="ADAL" clId="{BD74C467-0BD7-446F-BCD1-A606CDEDD419}"/>
    <pc:docChg chg="undo custSel addSld delSld modSld sldOrd modSection">
      <pc:chgData name="David Stewart" userId="40cffe60-b158-4416-946b-e9ac5816f94c" providerId="ADAL" clId="{BD74C467-0BD7-446F-BCD1-A606CDEDD419}" dt="2024-02-14T17:46:48.434" v="3938" actId="20577"/>
      <pc:docMkLst>
        <pc:docMk/>
      </pc:docMkLst>
      <pc:sldChg chg="modSp del mod">
        <pc:chgData name="David Stewart" userId="40cffe60-b158-4416-946b-e9ac5816f94c" providerId="ADAL" clId="{BD74C467-0BD7-446F-BCD1-A606CDEDD419}" dt="2024-02-14T17:26:28.418" v="3006" actId="2696"/>
        <pc:sldMkLst>
          <pc:docMk/>
          <pc:sldMk cId="765425116" sldId="402"/>
        </pc:sldMkLst>
        <pc:spChg chg="mod">
          <ac:chgData name="David Stewart" userId="40cffe60-b158-4416-946b-e9ac5816f94c" providerId="ADAL" clId="{BD74C467-0BD7-446F-BCD1-A606CDEDD419}" dt="2024-02-14T14:34:44.353" v="72"/>
          <ac:spMkLst>
            <pc:docMk/>
            <pc:sldMk cId="765425116" sldId="402"/>
            <ac:spMk id="2" creationId="{E5D3CDCB-A525-6DC3-4FCA-DF39D9F7DCD9}"/>
          </ac:spMkLst>
        </pc:spChg>
        <pc:spChg chg="mod">
          <ac:chgData name="David Stewart" userId="40cffe60-b158-4416-946b-e9ac5816f94c" providerId="ADAL" clId="{BD74C467-0BD7-446F-BCD1-A606CDEDD419}" dt="2024-02-14T14:34:00.673" v="30"/>
          <ac:spMkLst>
            <pc:docMk/>
            <pc:sldMk cId="765425116" sldId="402"/>
            <ac:spMk id="3" creationId="{FDA892FC-700D-7329-C540-F62B07072102}"/>
          </ac:spMkLst>
        </pc:spChg>
      </pc:sldChg>
      <pc:sldChg chg="modSp del mod">
        <pc:chgData name="David Stewart" userId="40cffe60-b158-4416-946b-e9ac5816f94c" providerId="ADAL" clId="{BD74C467-0BD7-446F-BCD1-A606CDEDD419}" dt="2024-02-14T17:26:35.753" v="3007" actId="47"/>
        <pc:sldMkLst>
          <pc:docMk/>
          <pc:sldMk cId="4189757048" sldId="447"/>
        </pc:sldMkLst>
        <pc:spChg chg="mod">
          <ac:chgData name="David Stewart" userId="40cffe60-b158-4416-946b-e9ac5816f94c" providerId="ADAL" clId="{BD74C467-0BD7-446F-BCD1-A606CDEDD419}" dt="2024-02-14T14:34:06.876" v="32"/>
          <ac:spMkLst>
            <pc:docMk/>
            <pc:sldMk cId="4189757048" sldId="447"/>
            <ac:spMk id="3" creationId="{71D4E3E4-D0D3-4E0B-3B9D-4DBF9EA45B1F}"/>
          </ac:spMkLst>
        </pc:spChg>
      </pc:sldChg>
      <pc:sldChg chg="modSp mod modNotesTx">
        <pc:chgData name="David Stewart" userId="40cffe60-b158-4416-946b-e9ac5816f94c" providerId="ADAL" clId="{BD74C467-0BD7-446F-BCD1-A606CDEDD419}" dt="2024-02-14T17:46:48.434" v="3938" actId="20577"/>
        <pc:sldMkLst>
          <pc:docMk/>
          <pc:sldMk cId="228962007" sldId="448"/>
        </pc:sldMkLst>
        <pc:spChg chg="mod">
          <ac:chgData name="David Stewart" userId="40cffe60-b158-4416-946b-e9ac5816f94c" providerId="ADAL" clId="{BD74C467-0BD7-446F-BCD1-A606CDEDD419}" dt="2024-02-14T14:33:03.984" v="0" actId="20577"/>
          <ac:spMkLst>
            <pc:docMk/>
            <pc:sldMk cId="228962007" sldId="448"/>
            <ac:spMk id="2" creationId="{A04F6DDA-5B4A-6430-6733-25A54106C933}"/>
          </ac:spMkLst>
        </pc:spChg>
        <pc:spChg chg="mod">
          <ac:chgData name="David Stewart" userId="40cffe60-b158-4416-946b-e9ac5816f94c" providerId="ADAL" clId="{BD74C467-0BD7-446F-BCD1-A606CDEDD419}" dt="2024-02-14T14:34:03.754" v="31"/>
          <ac:spMkLst>
            <pc:docMk/>
            <pc:sldMk cId="228962007" sldId="448"/>
            <ac:spMk id="3" creationId="{849088BC-7EAF-6207-164A-85B44542A4C6}"/>
          </ac:spMkLst>
        </pc:spChg>
      </pc:sldChg>
      <pc:sldChg chg="modSp del mod modAnim">
        <pc:chgData name="David Stewart" userId="40cffe60-b158-4416-946b-e9ac5816f94c" providerId="ADAL" clId="{BD74C467-0BD7-446F-BCD1-A606CDEDD419}" dt="2024-02-14T14:48:14.012" v="617" actId="2696"/>
        <pc:sldMkLst>
          <pc:docMk/>
          <pc:sldMk cId="2180195417" sldId="449"/>
        </pc:sldMkLst>
        <pc:spChg chg="mod">
          <ac:chgData name="David Stewart" userId="40cffe60-b158-4416-946b-e9ac5816f94c" providerId="ADAL" clId="{BD74C467-0BD7-446F-BCD1-A606CDEDD419}" dt="2024-02-14T14:43:57.744" v="89" actId="20577"/>
          <ac:spMkLst>
            <pc:docMk/>
            <pc:sldMk cId="2180195417" sldId="449"/>
            <ac:spMk id="2" creationId="{D9A37FA6-15EC-3FD0-2503-06C08CA03A5D}"/>
          </ac:spMkLst>
        </pc:spChg>
        <pc:spChg chg="mod">
          <ac:chgData name="David Stewart" userId="40cffe60-b158-4416-946b-e9ac5816f94c" providerId="ADAL" clId="{BD74C467-0BD7-446F-BCD1-A606CDEDD419}" dt="2024-02-14T14:46:32.500" v="598" actId="20577"/>
          <ac:spMkLst>
            <pc:docMk/>
            <pc:sldMk cId="2180195417" sldId="449"/>
            <ac:spMk id="3" creationId="{5430FAEE-7EEF-6B07-B877-1F0930F108DC}"/>
          </ac:spMkLst>
        </pc:spChg>
      </pc:sldChg>
      <pc:sldChg chg="del">
        <pc:chgData name="David Stewart" userId="40cffe60-b158-4416-946b-e9ac5816f94c" providerId="ADAL" clId="{BD74C467-0BD7-446F-BCD1-A606CDEDD419}" dt="2024-02-14T17:26:39.568" v="3008" actId="47"/>
        <pc:sldMkLst>
          <pc:docMk/>
          <pc:sldMk cId="3233066021" sldId="450"/>
        </pc:sldMkLst>
      </pc:sldChg>
      <pc:sldChg chg="del">
        <pc:chgData name="David Stewart" userId="40cffe60-b158-4416-946b-e9ac5816f94c" providerId="ADAL" clId="{BD74C467-0BD7-446F-BCD1-A606CDEDD419}" dt="2024-02-14T17:16:43.298" v="2153" actId="47"/>
        <pc:sldMkLst>
          <pc:docMk/>
          <pc:sldMk cId="2771803034" sldId="451"/>
        </pc:sldMkLst>
      </pc:sldChg>
      <pc:sldChg chg="modSp mod ord modTransition modNotesTx">
        <pc:chgData name="David Stewart" userId="40cffe60-b158-4416-946b-e9ac5816f94c" providerId="ADAL" clId="{BD74C467-0BD7-446F-BCD1-A606CDEDD419}" dt="2024-02-14T17:17:06.638" v="2154"/>
        <pc:sldMkLst>
          <pc:docMk/>
          <pc:sldMk cId="3995727770" sldId="452"/>
        </pc:sldMkLst>
        <pc:spChg chg="mod">
          <ac:chgData name="David Stewart" userId="40cffe60-b158-4416-946b-e9ac5816f94c" providerId="ADAL" clId="{BD74C467-0BD7-446F-BCD1-A606CDEDD419}" dt="2024-02-14T17:07:49.305" v="1714" actId="20577"/>
          <ac:spMkLst>
            <pc:docMk/>
            <pc:sldMk cId="3995727770" sldId="452"/>
            <ac:spMk id="4" creationId="{BAA03170-0503-4A00-EF50-E71A6359041B}"/>
          </ac:spMkLst>
        </pc:spChg>
        <pc:spChg chg="mod">
          <ac:chgData name="David Stewart" userId="40cffe60-b158-4416-946b-e9ac5816f94c" providerId="ADAL" clId="{BD74C467-0BD7-446F-BCD1-A606CDEDD419}" dt="2024-02-14T17:09:54.616" v="1812" actId="20577"/>
          <ac:spMkLst>
            <pc:docMk/>
            <pc:sldMk cId="3995727770" sldId="452"/>
            <ac:spMk id="5" creationId="{A6DD8413-AB35-DF64-DE28-46CE25545C3F}"/>
          </ac:spMkLst>
        </pc:spChg>
        <pc:picChg chg="mod">
          <ac:chgData name="David Stewart" userId="40cffe60-b158-4416-946b-e9ac5816f94c" providerId="ADAL" clId="{BD74C467-0BD7-446F-BCD1-A606CDEDD419}" dt="2024-02-14T17:10:11.517" v="1813" actId="14826"/>
          <ac:picMkLst>
            <pc:docMk/>
            <pc:sldMk cId="3995727770" sldId="452"/>
            <ac:picMk id="12" creationId="{8DF9C816-17D8-4494-2A40-08058DB3896C}"/>
          </ac:picMkLst>
        </pc:picChg>
        <pc:picChg chg="mod">
          <ac:chgData name="David Stewart" userId="40cffe60-b158-4416-946b-e9ac5816f94c" providerId="ADAL" clId="{BD74C467-0BD7-446F-BCD1-A606CDEDD419}" dt="2024-02-14T17:10:17.991" v="1814" actId="14826"/>
          <ac:picMkLst>
            <pc:docMk/>
            <pc:sldMk cId="3995727770" sldId="452"/>
            <ac:picMk id="13" creationId="{4E7E518C-CDBE-7FA4-EDB8-4305337F698E}"/>
          </ac:picMkLst>
        </pc:picChg>
        <pc:picChg chg="mod">
          <ac:chgData name="David Stewart" userId="40cffe60-b158-4416-946b-e9ac5816f94c" providerId="ADAL" clId="{BD74C467-0BD7-446F-BCD1-A606CDEDD419}" dt="2024-02-14T17:10:23.111" v="1815" actId="14826"/>
          <ac:picMkLst>
            <pc:docMk/>
            <pc:sldMk cId="3995727770" sldId="452"/>
            <ac:picMk id="14" creationId="{DA79C068-1FCF-4FBB-BA2C-691FE2D994C6}"/>
          </ac:picMkLst>
        </pc:picChg>
      </pc:sldChg>
      <pc:sldChg chg="delSp modSp mod ord delAnim modAnim modNotesTx">
        <pc:chgData name="David Stewart" userId="40cffe60-b158-4416-946b-e9ac5816f94c" providerId="ADAL" clId="{BD74C467-0BD7-446F-BCD1-A606CDEDD419}" dt="2024-02-14T17:15:45.282" v="2152" actId="14826"/>
        <pc:sldMkLst>
          <pc:docMk/>
          <pc:sldMk cId="785257365" sldId="453"/>
        </pc:sldMkLst>
        <pc:spChg chg="mod">
          <ac:chgData name="David Stewart" userId="40cffe60-b158-4416-946b-e9ac5816f94c" providerId="ADAL" clId="{BD74C467-0BD7-446F-BCD1-A606CDEDD419}" dt="2024-02-14T17:14:45.416" v="2149" actId="20577"/>
          <ac:spMkLst>
            <pc:docMk/>
            <pc:sldMk cId="785257365" sldId="453"/>
            <ac:spMk id="4" creationId="{70AD17B2-022E-B1A8-17D5-B7CD7D26D21D}"/>
          </ac:spMkLst>
        </pc:spChg>
        <pc:spChg chg="mod">
          <ac:chgData name="David Stewart" userId="40cffe60-b158-4416-946b-e9ac5816f94c" providerId="ADAL" clId="{BD74C467-0BD7-446F-BCD1-A606CDEDD419}" dt="2024-02-14T17:13:38.054" v="2122" actId="20577"/>
          <ac:spMkLst>
            <pc:docMk/>
            <pc:sldMk cId="785257365" sldId="453"/>
            <ac:spMk id="5" creationId="{1F816C23-4BBE-888B-CA7C-666A29B11295}"/>
          </ac:spMkLst>
        </pc:spChg>
        <pc:spChg chg="del mod topLvl">
          <ac:chgData name="David Stewart" userId="40cffe60-b158-4416-946b-e9ac5816f94c" providerId="ADAL" clId="{BD74C467-0BD7-446F-BCD1-A606CDEDD419}" dt="2024-02-14T17:14:31.851" v="2133" actId="478"/>
          <ac:spMkLst>
            <pc:docMk/>
            <pc:sldMk cId="785257365" sldId="453"/>
            <ac:spMk id="10" creationId="{BBA35054-8DDC-2E4A-4516-A9F1D3EDA996}"/>
          </ac:spMkLst>
        </pc:spChg>
        <pc:grpChg chg="del">
          <ac:chgData name="David Stewart" userId="40cffe60-b158-4416-946b-e9ac5816f94c" providerId="ADAL" clId="{BD74C467-0BD7-446F-BCD1-A606CDEDD419}" dt="2024-02-14T17:14:30.049" v="2132" actId="478"/>
          <ac:grpSpMkLst>
            <pc:docMk/>
            <pc:sldMk cId="785257365" sldId="453"/>
            <ac:grpSpMk id="9" creationId="{9A067B8B-FEA5-6795-F68D-DD48AF597A1A}"/>
          </ac:grpSpMkLst>
        </pc:grpChg>
        <pc:picChg chg="del topLvl">
          <ac:chgData name="David Stewart" userId="40cffe60-b158-4416-946b-e9ac5816f94c" providerId="ADAL" clId="{BD74C467-0BD7-446F-BCD1-A606CDEDD419}" dt="2024-02-14T17:14:30.049" v="2132" actId="478"/>
          <ac:picMkLst>
            <pc:docMk/>
            <pc:sldMk cId="785257365" sldId="453"/>
            <ac:picMk id="11" creationId="{4A008393-B1B0-0253-263B-7FBD6D798119}"/>
          </ac:picMkLst>
        </pc:picChg>
        <pc:picChg chg="mod">
          <ac:chgData name="David Stewart" userId="40cffe60-b158-4416-946b-e9ac5816f94c" providerId="ADAL" clId="{BD74C467-0BD7-446F-BCD1-A606CDEDD419}" dt="2024-02-14T17:15:36.177" v="2150" actId="14826"/>
          <ac:picMkLst>
            <pc:docMk/>
            <pc:sldMk cId="785257365" sldId="453"/>
            <ac:picMk id="13" creationId="{3B7B2121-85AC-5EEA-A8EC-A0F593371B77}"/>
          </ac:picMkLst>
        </pc:picChg>
        <pc:picChg chg="mod">
          <ac:chgData name="David Stewart" userId="40cffe60-b158-4416-946b-e9ac5816f94c" providerId="ADAL" clId="{BD74C467-0BD7-446F-BCD1-A606CDEDD419}" dt="2024-02-14T17:15:41.269" v="2151" actId="14826"/>
          <ac:picMkLst>
            <pc:docMk/>
            <pc:sldMk cId="785257365" sldId="453"/>
            <ac:picMk id="14" creationId="{7BC86E68-AE02-DD8B-DD4E-896E9CD80F32}"/>
          </ac:picMkLst>
        </pc:picChg>
        <pc:picChg chg="mod">
          <ac:chgData name="David Stewart" userId="40cffe60-b158-4416-946b-e9ac5816f94c" providerId="ADAL" clId="{BD74C467-0BD7-446F-BCD1-A606CDEDD419}" dt="2024-02-14T17:15:45.282" v="2152" actId="14826"/>
          <ac:picMkLst>
            <pc:docMk/>
            <pc:sldMk cId="785257365" sldId="453"/>
            <ac:picMk id="15" creationId="{A8D8A7FD-FA64-B580-1FEE-9C07AA463B96}"/>
          </ac:picMkLst>
        </pc:picChg>
      </pc:sldChg>
      <pc:sldChg chg="del">
        <pc:chgData name="David Stewart" userId="40cffe60-b158-4416-946b-e9ac5816f94c" providerId="ADAL" clId="{BD74C467-0BD7-446F-BCD1-A606CDEDD419}" dt="2024-02-14T17:35:30.246" v="3665" actId="47"/>
        <pc:sldMkLst>
          <pc:docMk/>
          <pc:sldMk cId="497638434" sldId="456"/>
        </pc:sldMkLst>
      </pc:sldChg>
      <pc:sldChg chg="del">
        <pc:chgData name="David Stewart" userId="40cffe60-b158-4416-946b-e9ac5816f94c" providerId="ADAL" clId="{BD74C467-0BD7-446F-BCD1-A606CDEDD419}" dt="2024-02-14T17:35:30.246" v="3665" actId="47"/>
        <pc:sldMkLst>
          <pc:docMk/>
          <pc:sldMk cId="843798289" sldId="457"/>
        </pc:sldMkLst>
      </pc:sldChg>
      <pc:sldChg chg="del">
        <pc:chgData name="David Stewart" userId="40cffe60-b158-4416-946b-e9ac5816f94c" providerId="ADAL" clId="{BD74C467-0BD7-446F-BCD1-A606CDEDD419}" dt="2024-02-14T17:35:30.246" v="3665" actId="47"/>
        <pc:sldMkLst>
          <pc:docMk/>
          <pc:sldMk cId="3659829867" sldId="460"/>
        </pc:sldMkLst>
      </pc:sldChg>
      <pc:sldChg chg="del">
        <pc:chgData name="David Stewart" userId="40cffe60-b158-4416-946b-e9ac5816f94c" providerId="ADAL" clId="{BD74C467-0BD7-446F-BCD1-A606CDEDD419}" dt="2024-02-14T17:35:30.246" v="3665" actId="47"/>
        <pc:sldMkLst>
          <pc:docMk/>
          <pc:sldMk cId="1853305690" sldId="461"/>
        </pc:sldMkLst>
      </pc:sldChg>
      <pc:sldChg chg="del">
        <pc:chgData name="David Stewart" userId="40cffe60-b158-4416-946b-e9ac5816f94c" providerId="ADAL" clId="{BD74C467-0BD7-446F-BCD1-A606CDEDD419}" dt="2024-02-14T17:35:30.246" v="3665" actId="47"/>
        <pc:sldMkLst>
          <pc:docMk/>
          <pc:sldMk cId="1974914749" sldId="462"/>
        </pc:sldMkLst>
      </pc:sldChg>
      <pc:sldChg chg="del">
        <pc:chgData name="David Stewart" userId="40cffe60-b158-4416-946b-e9ac5816f94c" providerId="ADAL" clId="{BD74C467-0BD7-446F-BCD1-A606CDEDD419}" dt="2024-02-14T17:35:30.246" v="3665" actId="47"/>
        <pc:sldMkLst>
          <pc:docMk/>
          <pc:sldMk cId="3903085673" sldId="463"/>
        </pc:sldMkLst>
      </pc:sldChg>
      <pc:sldChg chg="modSp mod">
        <pc:chgData name="David Stewart" userId="40cffe60-b158-4416-946b-e9ac5816f94c" providerId="ADAL" clId="{BD74C467-0BD7-446F-BCD1-A606CDEDD419}" dt="2024-02-14T17:38:05.132" v="3901" actId="1076"/>
        <pc:sldMkLst>
          <pc:docMk/>
          <pc:sldMk cId="1338720283" sldId="474"/>
        </pc:sldMkLst>
        <pc:spChg chg="mod">
          <ac:chgData name="David Stewart" userId="40cffe60-b158-4416-946b-e9ac5816f94c" providerId="ADAL" clId="{BD74C467-0BD7-446F-BCD1-A606CDEDD419}" dt="2024-02-14T17:38:05.132" v="3901" actId="1076"/>
          <ac:spMkLst>
            <pc:docMk/>
            <pc:sldMk cId="1338720283" sldId="474"/>
            <ac:spMk id="12" creationId="{D419112E-C49E-42FD-59EF-95BA53692A7A}"/>
          </ac:spMkLst>
        </pc:spChg>
      </pc:sldChg>
      <pc:sldChg chg="modSp mod modAnim modNotesTx">
        <pc:chgData name="David Stewart" userId="40cffe60-b158-4416-946b-e9ac5816f94c" providerId="ADAL" clId="{BD74C467-0BD7-446F-BCD1-A606CDEDD419}" dt="2024-02-14T17:36:58.226" v="3872" actId="20577"/>
        <pc:sldMkLst>
          <pc:docMk/>
          <pc:sldMk cId="1791147809" sldId="475"/>
        </pc:sldMkLst>
        <pc:spChg chg="mod">
          <ac:chgData name="David Stewart" userId="40cffe60-b158-4416-946b-e9ac5816f94c" providerId="ADAL" clId="{BD74C467-0BD7-446F-BCD1-A606CDEDD419}" dt="2024-02-14T17:35:33.932" v="3667" actId="20577"/>
          <ac:spMkLst>
            <pc:docMk/>
            <pc:sldMk cId="1791147809" sldId="475"/>
            <ac:spMk id="4" creationId="{9FC4A629-3438-4AC8-7A57-629A6118DDF9}"/>
          </ac:spMkLst>
        </pc:spChg>
        <pc:spChg chg="mod">
          <ac:chgData name="David Stewart" userId="40cffe60-b158-4416-946b-e9ac5816f94c" providerId="ADAL" clId="{BD74C467-0BD7-446F-BCD1-A606CDEDD419}" dt="2024-02-14T17:36:50.126" v="3870" actId="20577"/>
          <ac:spMkLst>
            <pc:docMk/>
            <pc:sldMk cId="1791147809" sldId="475"/>
            <ac:spMk id="5" creationId="{1646B6D0-85F1-7DB2-E76B-EBD43A458398}"/>
          </ac:spMkLst>
        </pc:spChg>
      </pc:sldChg>
      <pc:sldChg chg="delSp modSp mod delAnim modAnim modNotesTx">
        <pc:chgData name="David Stewart" userId="40cffe60-b158-4416-946b-e9ac5816f94c" providerId="ADAL" clId="{BD74C467-0BD7-446F-BCD1-A606CDEDD419}" dt="2024-02-14T14:59:16.551" v="1693" actId="255"/>
        <pc:sldMkLst>
          <pc:docMk/>
          <pc:sldMk cId="1118510521" sldId="476"/>
        </pc:sldMkLst>
        <pc:spChg chg="mod">
          <ac:chgData name="David Stewart" userId="40cffe60-b158-4416-946b-e9ac5816f94c" providerId="ADAL" clId="{BD74C467-0BD7-446F-BCD1-A606CDEDD419}" dt="2024-02-14T14:51:43.038" v="748" actId="20577"/>
          <ac:spMkLst>
            <pc:docMk/>
            <pc:sldMk cId="1118510521" sldId="476"/>
            <ac:spMk id="2" creationId="{C195F5CE-542A-767A-8D89-D0E390CE9E19}"/>
          </ac:spMkLst>
        </pc:spChg>
        <pc:spChg chg="mod">
          <ac:chgData name="David Stewart" userId="40cffe60-b158-4416-946b-e9ac5816f94c" providerId="ADAL" clId="{BD74C467-0BD7-446F-BCD1-A606CDEDD419}" dt="2024-02-14T14:59:16.551" v="1693" actId="255"/>
          <ac:spMkLst>
            <pc:docMk/>
            <pc:sldMk cId="1118510521" sldId="476"/>
            <ac:spMk id="3" creationId="{2DC2DA0B-C6D6-F4D2-37EF-D301524079CB}"/>
          </ac:spMkLst>
        </pc:spChg>
        <pc:grpChg chg="del">
          <ac:chgData name="David Stewart" userId="40cffe60-b158-4416-946b-e9ac5816f94c" providerId="ADAL" clId="{BD74C467-0BD7-446F-BCD1-A606CDEDD419}" dt="2024-02-14T14:55:32.690" v="1398" actId="478"/>
          <ac:grpSpMkLst>
            <pc:docMk/>
            <pc:sldMk cId="1118510521" sldId="476"/>
            <ac:grpSpMk id="7" creationId="{A379ACE1-7812-BD16-EC0E-BEBF8DFED7A4}"/>
          </ac:grpSpMkLst>
        </pc:grpChg>
      </pc:sldChg>
      <pc:sldChg chg="del">
        <pc:chgData name="David Stewart" userId="40cffe60-b158-4416-946b-e9ac5816f94c" providerId="ADAL" clId="{BD74C467-0BD7-446F-BCD1-A606CDEDD419}" dt="2024-02-14T17:07:40.464" v="1696" actId="47"/>
        <pc:sldMkLst>
          <pc:docMk/>
          <pc:sldMk cId="2227199647" sldId="477"/>
        </pc:sldMkLst>
      </pc:sldChg>
      <pc:sldChg chg="addSp modSp add mod modAnim modNotesTx">
        <pc:chgData name="David Stewart" userId="40cffe60-b158-4416-946b-e9ac5816f94c" providerId="ADAL" clId="{BD74C467-0BD7-446F-BCD1-A606CDEDD419}" dt="2024-02-14T14:50:54.870" v="720" actId="20577"/>
        <pc:sldMkLst>
          <pc:docMk/>
          <pc:sldMk cId="3999146821" sldId="478"/>
        </pc:sldMkLst>
        <pc:spChg chg="add mod">
          <ac:chgData name="David Stewart" userId="40cffe60-b158-4416-946b-e9ac5816f94c" providerId="ADAL" clId="{BD74C467-0BD7-446F-BCD1-A606CDEDD419}" dt="2024-02-14T14:50:06.341" v="695" actId="1076"/>
          <ac:spMkLst>
            <pc:docMk/>
            <pc:sldMk cId="3999146821" sldId="478"/>
            <ac:spMk id="2" creationId="{384CAE1A-4675-4F54-25C6-99196C4D8711}"/>
          </ac:spMkLst>
        </pc:spChg>
        <pc:spChg chg="mod">
          <ac:chgData name="David Stewart" userId="40cffe60-b158-4416-946b-e9ac5816f94c" providerId="ADAL" clId="{BD74C467-0BD7-446F-BCD1-A606CDEDD419}" dt="2024-02-14T14:50:54.870" v="720" actId="20577"/>
          <ac:spMkLst>
            <pc:docMk/>
            <pc:sldMk cId="3999146821" sldId="478"/>
            <ac:spMk id="4" creationId="{276895FA-74BF-F376-3CB3-236126B9BA53}"/>
          </ac:spMkLst>
        </pc:spChg>
        <pc:spChg chg="mod">
          <ac:chgData name="David Stewart" userId="40cffe60-b158-4416-946b-e9ac5816f94c" providerId="ADAL" clId="{BD74C467-0BD7-446F-BCD1-A606CDEDD419}" dt="2024-02-14T14:49:35.893" v="690" actId="20577"/>
          <ac:spMkLst>
            <pc:docMk/>
            <pc:sldMk cId="3999146821" sldId="478"/>
            <ac:spMk id="5" creationId="{75A0ACF4-881E-12E6-810B-B229E9516502}"/>
          </ac:spMkLst>
        </pc:spChg>
        <pc:spChg chg="mod">
          <ac:chgData name="David Stewart" userId="40cffe60-b158-4416-946b-e9ac5816f94c" providerId="ADAL" clId="{BD74C467-0BD7-446F-BCD1-A606CDEDD419}" dt="2024-02-14T14:49:03.383" v="685" actId="14826"/>
          <ac:spMkLst>
            <pc:docMk/>
            <pc:sldMk cId="3999146821" sldId="478"/>
            <ac:spMk id="7" creationId="{9929E702-5EFE-41D7-D70F-1D9280EF2F04}"/>
          </ac:spMkLst>
        </pc:spChg>
        <pc:grpChg chg="mod">
          <ac:chgData name="David Stewart" userId="40cffe60-b158-4416-946b-e9ac5816f94c" providerId="ADAL" clId="{BD74C467-0BD7-446F-BCD1-A606CDEDD419}" dt="2024-02-14T14:49:03.383" v="685" actId="14826"/>
          <ac:grpSpMkLst>
            <pc:docMk/>
            <pc:sldMk cId="3999146821" sldId="478"/>
            <ac:grpSpMk id="6" creationId="{71DBE742-047D-850E-DEEA-519E06124D75}"/>
          </ac:grpSpMkLst>
        </pc:grpChg>
        <pc:grpChg chg="mod">
          <ac:chgData name="David Stewart" userId="40cffe60-b158-4416-946b-e9ac5816f94c" providerId="ADAL" clId="{BD74C467-0BD7-446F-BCD1-A606CDEDD419}" dt="2024-02-14T14:47:53.086" v="601" actId="14826"/>
          <ac:grpSpMkLst>
            <pc:docMk/>
            <pc:sldMk cId="3999146821" sldId="478"/>
            <ac:grpSpMk id="12" creationId="{2950C5CE-DC89-9EA2-6262-B0131963D1E2}"/>
          </ac:grpSpMkLst>
        </pc:grpChg>
        <pc:picChg chg="mod">
          <ac:chgData name="David Stewart" userId="40cffe60-b158-4416-946b-e9ac5816f94c" providerId="ADAL" clId="{BD74C467-0BD7-446F-BCD1-A606CDEDD419}" dt="2024-02-14T14:49:03.383" v="685" actId="14826"/>
          <ac:picMkLst>
            <pc:docMk/>
            <pc:sldMk cId="3999146821" sldId="478"/>
            <ac:picMk id="8" creationId="{E896E1EE-6BD1-D0CC-2F18-25D06CFEAFE9}"/>
          </ac:picMkLst>
        </pc:picChg>
        <pc:picChg chg="mod">
          <ac:chgData name="David Stewart" userId="40cffe60-b158-4416-946b-e9ac5816f94c" providerId="ADAL" clId="{BD74C467-0BD7-446F-BCD1-A606CDEDD419}" dt="2024-02-14T14:47:53.086" v="601" actId="14826"/>
          <ac:picMkLst>
            <pc:docMk/>
            <pc:sldMk cId="3999146821" sldId="478"/>
            <ac:picMk id="9" creationId="{73A2116E-A36E-C5C1-0EBF-97C1F6873AB7}"/>
          </ac:picMkLst>
        </pc:picChg>
        <pc:picChg chg="mod">
          <ac:chgData name="David Stewart" userId="40cffe60-b158-4416-946b-e9ac5816f94c" providerId="ADAL" clId="{BD74C467-0BD7-446F-BCD1-A606CDEDD419}" dt="2024-02-14T14:47:53.086" v="601" actId="14826"/>
          <ac:picMkLst>
            <pc:docMk/>
            <pc:sldMk cId="3999146821" sldId="478"/>
            <ac:picMk id="11" creationId="{CE43F83A-7620-373C-90AF-643A5D204C06}"/>
          </ac:picMkLst>
        </pc:picChg>
      </pc:sldChg>
      <pc:sldChg chg="modSp new mod modAnim modNotesTx">
        <pc:chgData name="David Stewart" userId="40cffe60-b158-4416-946b-e9ac5816f94c" providerId="ADAL" clId="{BD74C467-0BD7-446F-BCD1-A606CDEDD419}" dt="2024-02-14T17:23:15.001" v="2631"/>
        <pc:sldMkLst>
          <pc:docMk/>
          <pc:sldMk cId="1882559744" sldId="479"/>
        </pc:sldMkLst>
        <pc:spChg chg="mod">
          <ac:chgData name="David Stewart" userId="40cffe60-b158-4416-946b-e9ac5816f94c" providerId="ADAL" clId="{BD74C467-0BD7-446F-BCD1-A606CDEDD419}" dt="2024-02-14T17:17:48.514" v="2173" actId="20577"/>
          <ac:spMkLst>
            <pc:docMk/>
            <pc:sldMk cId="1882559744" sldId="479"/>
            <ac:spMk id="2" creationId="{8EF2E60F-17CD-6D94-F04F-ABB52206F883}"/>
          </ac:spMkLst>
        </pc:spChg>
        <pc:spChg chg="mod">
          <ac:chgData name="David Stewart" userId="40cffe60-b158-4416-946b-e9ac5816f94c" providerId="ADAL" clId="{BD74C467-0BD7-446F-BCD1-A606CDEDD419}" dt="2024-02-14T17:19:56.715" v="2403" actId="404"/>
          <ac:spMkLst>
            <pc:docMk/>
            <pc:sldMk cId="1882559744" sldId="479"/>
            <ac:spMk id="3" creationId="{8BFB5B7F-A08C-22BF-C6FE-3656010043DD}"/>
          </ac:spMkLst>
        </pc:spChg>
      </pc:sldChg>
      <pc:sldChg chg="modSp add mod modAnim modNotesTx">
        <pc:chgData name="David Stewart" userId="40cffe60-b158-4416-946b-e9ac5816f94c" providerId="ADAL" clId="{BD74C467-0BD7-446F-BCD1-A606CDEDD419}" dt="2024-02-14T17:25:26.496" v="3004" actId="20577"/>
        <pc:sldMkLst>
          <pc:docMk/>
          <pc:sldMk cId="128677727" sldId="480"/>
        </pc:sldMkLst>
        <pc:spChg chg="mod">
          <ac:chgData name="David Stewart" userId="40cffe60-b158-4416-946b-e9ac5816f94c" providerId="ADAL" clId="{BD74C467-0BD7-446F-BCD1-A606CDEDD419}" dt="2024-02-14T17:22:03.343" v="2433" actId="20577"/>
          <ac:spMkLst>
            <pc:docMk/>
            <pc:sldMk cId="128677727" sldId="480"/>
            <ac:spMk id="2" creationId="{0D978CFF-6672-0E15-EA8C-E5F4EB6FFDB3}"/>
          </ac:spMkLst>
        </pc:spChg>
        <pc:spChg chg="mod">
          <ac:chgData name="David Stewart" userId="40cffe60-b158-4416-946b-e9ac5816f94c" providerId="ADAL" clId="{BD74C467-0BD7-446F-BCD1-A606CDEDD419}" dt="2024-02-14T17:25:01.712" v="3000" actId="20577"/>
          <ac:spMkLst>
            <pc:docMk/>
            <pc:sldMk cId="128677727" sldId="480"/>
            <ac:spMk id="3" creationId="{EAAD979F-204E-3B5C-4233-23AAE8388E84}"/>
          </ac:spMkLst>
        </pc:spChg>
      </pc:sldChg>
      <pc:sldChg chg="add modNotesTx">
        <pc:chgData name="David Stewart" userId="40cffe60-b158-4416-946b-e9ac5816f94c" providerId="ADAL" clId="{BD74C467-0BD7-446F-BCD1-A606CDEDD419}" dt="2024-02-14T17:37:28.478" v="3898" actId="20577"/>
        <pc:sldMkLst>
          <pc:docMk/>
          <pc:sldMk cId="198400271" sldId="481"/>
        </pc:sldMkLst>
      </pc:sldChg>
      <pc:sldChg chg="delSp modSp add mod modAnim modNotesTx">
        <pc:chgData name="David Stewart" userId="40cffe60-b158-4416-946b-e9ac5816f94c" providerId="ADAL" clId="{BD74C467-0BD7-446F-BCD1-A606CDEDD419}" dt="2024-02-14T17:34:35.162" v="3664"/>
        <pc:sldMkLst>
          <pc:docMk/>
          <pc:sldMk cId="2708538371" sldId="482"/>
        </pc:sldMkLst>
        <pc:spChg chg="mod">
          <ac:chgData name="David Stewart" userId="40cffe60-b158-4416-946b-e9ac5816f94c" providerId="ADAL" clId="{BD74C467-0BD7-446F-BCD1-A606CDEDD419}" dt="2024-02-14T17:27:05.461" v="3032" actId="20577"/>
          <ac:spMkLst>
            <pc:docMk/>
            <pc:sldMk cId="2708538371" sldId="482"/>
            <ac:spMk id="4" creationId="{E7552C3B-A99E-E8B4-DB3A-4E1E97498FD7}"/>
          </ac:spMkLst>
        </pc:spChg>
        <pc:spChg chg="mod">
          <ac:chgData name="David Stewart" userId="40cffe60-b158-4416-946b-e9ac5816f94c" providerId="ADAL" clId="{BD74C467-0BD7-446F-BCD1-A606CDEDD419}" dt="2024-02-14T17:33:51.488" v="3655" actId="12"/>
          <ac:spMkLst>
            <pc:docMk/>
            <pc:sldMk cId="2708538371" sldId="482"/>
            <ac:spMk id="5" creationId="{C55671F8-1FF0-FE92-BF12-F9BFE9167B5C}"/>
          </ac:spMkLst>
        </pc:spChg>
        <pc:grpChg chg="mod">
          <ac:chgData name="David Stewart" userId="40cffe60-b158-4416-946b-e9ac5816f94c" providerId="ADAL" clId="{BD74C467-0BD7-446F-BCD1-A606CDEDD419}" dt="2024-02-14T17:34:24.840" v="3663" actId="14826"/>
          <ac:grpSpMkLst>
            <pc:docMk/>
            <pc:sldMk cId="2708538371" sldId="482"/>
            <ac:grpSpMk id="15" creationId="{9607618B-BC74-2DA8-8AF6-6B86D747C2DF}"/>
          </ac:grpSpMkLst>
        </pc:grpChg>
        <pc:picChg chg="mod">
          <ac:chgData name="David Stewart" userId="40cffe60-b158-4416-946b-e9ac5816f94c" providerId="ADAL" clId="{BD74C467-0BD7-446F-BCD1-A606CDEDD419}" dt="2024-02-14T17:34:24.840" v="3663" actId="14826"/>
          <ac:picMkLst>
            <pc:docMk/>
            <pc:sldMk cId="2708538371" sldId="482"/>
            <ac:picMk id="7" creationId="{FB3785A5-BF8F-381C-2CFC-2350A5E262A8}"/>
          </ac:picMkLst>
        </pc:picChg>
        <pc:picChg chg="mod">
          <ac:chgData name="David Stewart" userId="40cffe60-b158-4416-946b-e9ac5816f94c" providerId="ADAL" clId="{BD74C467-0BD7-446F-BCD1-A606CDEDD419}" dt="2024-02-14T17:34:24.840" v="3663" actId="14826"/>
          <ac:picMkLst>
            <pc:docMk/>
            <pc:sldMk cId="2708538371" sldId="482"/>
            <ac:picMk id="8" creationId="{7BC55FEC-7122-CBFF-E4F4-18D0A37B06C8}"/>
          </ac:picMkLst>
        </pc:picChg>
        <pc:picChg chg="del">
          <ac:chgData name="David Stewart" userId="40cffe60-b158-4416-946b-e9ac5816f94c" providerId="ADAL" clId="{BD74C467-0BD7-446F-BCD1-A606CDEDD419}" dt="2024-02-14T17:34:17.307" v="3660" actId="478"/>
          <ac:picMkLst>
            <pc:docMk/>
            <pc:sldMk cId="2708538371" sldId="482"/>
            <ac:picMk id="12" creationId="{B3418BFA-5322-89AA-E72C-8AA6A6CC02AA}"/>
          </ac:picMkLst>
        </pc:picChg>
        <pc:picChg chg="del">
          <ac:chgData name="David Stewart" userId="40cffe60-b158-4416-946b-e9ac5816f94c" providerId="ADAL" clId="{BD74C467-0BD7-446F-BCD1-A606CDEDD419}" dt="2024-02-14T17:34:17.888" v="3661" actId="478"/>
          <ac:picMkLst>
            <pc:docMk/>
            <pc:sldMk cId="2708538371" sldId="482"/>
            <ac:picMk id="13" creationId="{7FA646B3-735B-68F9-4F12-C98B1C52F641}"/>
          </ac:picMkLst>
        </pc:picChg>
        <pc:picChg chg="del">
          <ac:chgData name="David Stewart" userId="40cffe60-b158-4416-946b-e9ac5816f94c" providerId="ADAL" clId="{BD74C467-0BD7-446F-BCD1-A606CDEDD419}" dt="2024-02-14T17:34:18.624" v="3662" actId="478"/>
          <ac:picMkLst>
            <pc:docMk/>
            <pc:sldMk cId="2708538371" sldId="482"/>
            <ac:picMk id="14" creationId="{C0DEE8D2-B7BC-8C24-2D0B-C5C2B6771292}"/>
          </ac:picMkLst>
        </pc:picChg>
      </pc:sldChg>
      <pc:sldChg chg="modSp new mod modShow">
        <pc:chgData name="David Stewart" userId="40cffe60-b158-4416-946b-e9ac5816f94c" providerId="ADAL" clId="{BD74C467-0BD7-446F-BCD1-A606CDEDD419}" dt="2024-02-14T17:45:44.884" v="3936" actId="729"/>
        <pc:sldMkLst>
          <pc:docMk/>
          <pc:sldMk cId="2967390507" sldId="483"/>
        </pc:sldMkLst>
        <pc:spChg chg="mod">
          <ac:chgData name="David Stewart" userId="40cffe60-b158-4416-946b-e9ac5816f94c" providerId="ADAL" clId="{BD74C467-0BD7-446F-BCD1-A606CDEDD419}" dt="2024-02-14T17:45:12.537" v="3935" actId="13926"/>
          <ac:spMkLst>
            <pc:docMk/>
            <pc:sldMk cId="2967390507" sldId="483"/>
            <ac:spMk id="2" creationId="{848FCA48-2EDE-0839-C742-78B31C1679EB}"/>
          </ac:spMkLst>
        </pc:spChg>
      </pc:sldChg>
    </pc:docChg>
  </pc:docChgLst>
  <pc:docChgLst>
    <pc:chgData name="David Stewart" userId="40cffe60-b158-4416-946b-e9ac5816f94c" providerId="ADAL" clId="{23C2A1E7-3CDE-4EB6-937D-04268DD705D5}"/>
    <pc:docChg chg="undo custSel addSld delSld modSld sldOrd modSection">
      <pc:chgData name="David Stewart" userId="40cffe60-b158-4416-946b-e9ac5816f94c" providerId="ADAL" clId="{23C2A1E7-3CDE-4EB6-937D-04268DD705D5}" dt="2024-03-20T12:36:08.040" v="3382" actId="20577"/>
      <pc:docMkLst>
        <pc:docMk/>
      </pc:docMkLst>
      <pc:sldChg chg="addSp modSp mod modNotesTx">
        <pc:chgData name="David Stewart" userId="40cffe60-b158-4416-946b-e9ac5816f94c" providerId="ADAL" clId="{23C2A1E7-3CDE-4EB6-937D-04268DD705D5}" dt="2024-02-15T12:51:35.169" v="1701"/>
        <pc:sldMkLst>
          <pc:docMk/>
          <pc:sldMk cId="228962007" sldId="448"/>
        </pc:sldMkLst>
        <pc:spChg chg="mod">
          <ac:chgData name="David Stewart" userId="40cffe60-b158-4416-946b-e9ac5816f94c" providerId="ADAL" clId="{23C2A1E7-3CDE-4EB6-937D-04268DD705D5}" dt="2024-02-15T10:18:52.461" v="0" actId="20577"/>
          <ac:spMkLst>
            <pc:docMk/>
            <pc:sldMk cId="228962007" sldId="448"/>
            <ac:spMk id="2" creationId="{A04F6DDA-5B4A-6430-6733-25A54106C933}"/>
          </ac:spMkLst>
        </pc:spChg>
        <pc:picChg chg="add mod">
          <ac:chgData name="David Stewart" userId="40cffe60-b158-4416-946b-e9ac5816f94c" providerId="ADAL" clId="{23C2A1E7-3CDE-4EB6-937D-04268DD705D5}" dt="2024-02-15T12:51:35.169" v="1701"/>
          <ac:picMkLst>
            <pc:docMk/>
            <pc:sldMk cId="228962007" sldId="448"/>
            <ac:picMk id="5" creationId="{204D52E6-89C9-18B6-4FDB-8376FC0E1D07}"/>
          </ac:picMkLst>
        </pc:picChg>
      </pc:sldChg>
      <pc:sldChg chg="modSp mod modAnim modNotesTx">
        <pc:chgData name="David Stewart" userId="40cffe60-b158-4416-946b-e9ac5816f94c" providerId="ADAL" clId="{23C2A1E7-3CDE-4EB6-937D-04268DD705D5}" dt="2024-02-15T14:31:21.060" v="1705" actId="20577"/>
        <pc:sldMkLst>
          <pc:docMk/>
          <pc:sldMk cId="3995727770" sldId="452"/>
        </pc:sldMkLst>
        <pc:spChg chg="mod">
          <ac:chgData name="David Stewart" userId="40cffe60-b158-4416-946b-e9ac5816f94c" providerId="ADAL" clId="{23C2A1E7-3CDE-4EB6-937D-04268DD705D5}" dt="2024-02-15T10:35:19.802" v="334" actId="20577"/>
          <ac:spMkLst>
            <pc:docMk/>
            <pc:sldMk cId="3995727770" sldId="452"/>
            <ac:spMk id="4" creationId="{BAA03170-0503-4A00-EF50-E71A6359041B}"/>
          </ac:spMkLst>
        </pc:spChg>
        <pc:spChg chg="mod">
          <ac:chgData name="David Stewart" userId="40cffe60-b158-4416-946b-e9ac5816f94c" providerId="ADAL" clId="{23C2A1E7-3CDE-4EB6-937D-04268DD705D5}" dt="2024-02-15T10:33:46.424" v="312" actId="20577"/>
          <ac:spMkLst>
            <pc:docMk/>
            <pc:sldMk cId="3995727770" sldId="452"/>
            <ac:spMk id="5" creationId="{A6DD8413-AB35-DF64-DE28-46CE25545C3F}"/>
          </ac:spMkLst>
        </pc:spChg>
        <pc:picChg chg="mod">
          <ac:chgData name="David Stewart" userId="40cffe60-b158-4416-946b-e9ac5816f94c" providerId="ADAL" clId="{23C2A1E7-3CDE-4EB6-937D-04268DD705D5}" dt="2024-02-15T10:34:49.450" v="313" actId="14826"/>
          <ac:picMkLst>
            <pc:docMk/>
            <pc:sldMk cId="3995727770" sldId="452"/>
            <ac:picMk id="13" creationId="{4E7E518C-CDBE-7FA4-EDB8-4305337F698E}"/>
          </ac:picMkLst>
        </pc:picChg>
        <pc:picChg chg="mod">
          <ac:chgData name="David Stewart" userId="40cffe60-b158-4416-946b-e9ac5816f94c" providerId="ADAL" clId="{23C2A1E7-3CDE-4EB6-937D-04268DD705D5}" dt="2024-02-15T10:34:54.443" v="314" actId="14826"/>
          <ac:picMkLst>
            <pc:docMk/>
            <pc:sldMk cId="3995727770" sldId="452"/>
            <ac:picMk id="14" creationId="{DA79C068-1FCF-4FBB-BA2C-691FE2D994C6}"/>
          </ac:picMkLst>
        </pc:picChg>
      </pc:sldChg>
      <pc:sldChg chg="addSp delSp modSp mod delAnim modAnim modNotesTx">
        <pc:chgData name="David Stewart" userId="40cffe60-b158-4416-946b-e9ac5816f94c" providerId="ADAL" clId="{23C2A1E7-3CDE-4EB6-937D-04268DD705D5}" dt="2024-03-20T12:36:08.040" v="3382" actId="20577"/>
        <pc:sldMkLst>
          <pc:docMk/>
          <pc:sldMk cId="785257365" sldId="453"/>
        </pc:sldMkLst>
        <pc:spChg chg="mod">
          <ac:chgData name="David Stewart" userId="40cffe60-b158-4416-946b-e9ac5816f94c" providerId="ADAL" clId="{23C2A1E7-3CDE-4EB6-937D-04268DD705D5}" dt="2024-02-15T10:36:59.030" v="515" actId="20577"/>
          <ac:spMkLst>
            <pc:docMk/>
            <pc:sldMk cId="785257365" sldId="453"/>
            <ac:spMk id="4" creationId="{70AD17B2-022E-B1A8-17D5-B7CD7D26D21D}"/>
          </ac:spMkLst>
        </pc:spChg>
        <pc:spChg chg="mod">
          <ac:chgData name="David Stewart" userId="40cffe60-b158-4416-946b-e9ac5816f94c" providerId="ADAL" clId="{23C2A1E7-3CDE-4EB6-937D-04268DD705D5}" dt="2024-02-15T11:17:29.786" v="1674" actId="207"/>
          <ac:spMkLst>
            <pc:docMk/>
            <pc:sldMk cId="785257365" sldId="453"/>
            <ac:spMk id="5" creationId="{1F816C23-4BBE-888B-CA7C-666A29B11295}"/>
          </ac:spMkLst>
        </pc:spChg>
        <pc:spChg chg="mod">
          <ac:chgData name="David Stewart" userId="40cffe60-b158-4416-946b-e9ac5816f94c" providerId="ADAL" clId="{23C2A1E7-3CDE-4EB6-937D-04268DD705D5}" dt="2024-02-15T16:04:57.136" v="1957"/>
          <ac:spMkLst>
            <pc:docMk/>
            <pc:sldMk cId="785257365" sldId="453"/>
            <ac:spMk id="7" creationId="{D4450605-6C33-E317-61F3-A03842EF53AC}"/>
          </ac:spMkLst>
        </pc:spChg>
        <pc:spChg chg="mod">
          <ac:chgData name="David Stewart" userId="40cffe60-b158-4416-946b-e9ac5816f94c" providerId="ADAL" clId="{23C2A1E7-3CDE-4EB6-937D-04268DD705D5}" dt="2024-03-20T12:36:08.040" v="3382" actId="20577"/>
          <ac:spMkLst>
            <pc:docMk/>
            <pc:sldMk cId="785257365" sldId="453"/>
            <ac:spMk id="10" creationId="{C362F6EA-8C82-7532-68CF-D1CB934E5596}"/>
          </ac:spMkLst>
        </pc:spChg>
        <pc:grpChg chg="add del mod">
          <ac:chgData name="David Stewart" userId="40cffe60-b158-4416-946b-e9ac5816f94c" providerId="ADAL" clId="{23C2A1E7-3CDE-4EB6-937D-04268DD705D5}" dt="2024-02-15T16:06:26.164" v="1965" actId="478"/>
          <ac:grpSpMkLst>
            <pc:docMk/>
            <pc:sldMk cId="785257365" sldId="453"/>
            <ac:grpSpMk id="6" creationId="{D157CFA1-592B-AC7C-33A2-9F0D5FC03344}"/>
          </ac:grpSpMkLst>
        </pc:grpChg>
        <pc:grpChg chg="add mod">
          <ac:chgData name="David Stewart" userId="40cffe60-b158-4416-946b-e9ac5816f94c" providerId="ADAL" clId="{23C2A1E7-3CDE-4EB6-937D-04268DD705D5}" dt="2024-03-08T15:57:58.209" v="2520" actId="14826"/>
          <ac:grpSpMkLst>
            <pc:docMk/>
            <pc:sldMk cId="785257365" sldId="453"/>
            <ac:grpSpMk id="9" creationId="{6BB95A36-6324-4215-6265-C9726ABCFDB1}"/>
          </ac:grpSpMkLst>
        </pc:grpChg>
        <pc:picChg chg="mod">
          <ac:chgData name="David Stewart" userId="40cffe60-b158-4416-946b-e9ac5816f94c" providerId="ADAL" clId="{23C2A1E7-3CDE-4EB6-937D-04268DD705D5}" dt="2024-02-15T16:04:57.136" v="1957"/>
          <ac:picMkLst>
            <pc:docMk/>
            <pc:sldMk cId="785257365" sldId="453"/>
            <ac:picMk id="8" creationId="{DB04C313-ADD3-3ACF-3667-05F1358219B7}"/>
          </ac:picMkLst>
        </pc:picChg>
        <pc:picChg chg="mod">
          <ac:chgData name="David Stewart" userId="40cffe60-b158-4416-946b-e9ac5816f94c" providerId="ADAL" clId="{23C2A1E7-3CDE-4EB6-937D-04268DD705D5}" dt="2024-03-08T15:57:58.209" v="2520" actId="14826"/>
          <ac:picMkLst>
            <pc:docMk/>
            <pc:sldMk cId="785257365" sldId="453"/>
            <ac:picMk id="11" creationId="{4CF7B9E9-0153-591E-0C13-97F6F3CB95A4}"/>
          </ac:picMkLst>
        </pc:picChg>
        <pc:picChg chg="mod">
          <ac:chgData name="David Stewart" userId="40cffe60-b158-4416-946b-e9ac5816f94c" providerId="ADAL" clId="{23C2A1E7-3CDE-4EB6-937D-04268DD705D5}" dt="2024-02-15T10:35:34.849" v="335" actId="14826"/>
          <ac:picMkLst>
            <pc:docMk/>
            <pc:sldMk cId="785257365" sldId="453"/>
            <ac:picMk id="14" creationId="{7BC86E68-AE02-DD8B-DD4E-896E9CD80F32}"/>
          </ac:picMkLst>
        </pc:picChg>
        <pc:picChg chg="mod">
          <ac:chgData name="David Stewart" userId="40cffe60-b158-4416-946b-e9ac5816f94c" providerId="ADAL" clId="{23C2A1E7-3CDE-4EB6-937D-04268DD705D5}" dt="2024-02-15T10:35:41.531" v="336" actId="14826"/>
          <ac:picMkLst>
            <pc:docMk/>
            <pc:sldMk cId="785257365" sldId="453"/>
            <ac:picMk id="15" creationId="{A8D8A7FD-FA64-B580-1FEE-9C07AA463B96}"/>
          </ac:picMkLst>
        </pc:picChg>
        <pc:picChg chg="mod">
          <ac:chgData name="David Stewart" userId="40cffe60-b158-4416-946b-e9ac5816f94c" providerId="ADAL" clId="{23C2A1E7-3CDE-4EB6-937D-04268DD705D5}" dt="2024-03-19T16:53:36.455" v="2831" actId="1038"/>
          <ac:picMkLst>
            <pc:docMk/>
            <pc:sldMk cId="785257365" sldId="453"/>
            <ac:picMk id="16" creationId="{5834E93A-5041-E9C3-07B6-AE950C72BA21}"/>
          </ac:picMkLst>
        </pc:picChg>
      </pc:sldChg>
      <pc:sldChg chg="addSp delSp modSp add mod modAnim modNotesTx">
        <pc:chgData name="David Stewart" userId="40cffe60-b158-4416-946b-e9ac5816f94c" providerId="ADAL" clId="{23C2A1E7-3CDE-4EB6-937D-04268DD705D5}" dt="2024-03-20T11:58:48.641" v="3373" actId="20577"/>
        <pc:sldMkLst>
          <pc:docMk/>
          <pc:sldMk cId="4150464933" sldId="459"/>
        </pc:sldMkLst>
        <pc:spChg chg="mod">
          <ac:chgData name="David Stewart" userId="40cffe60-b158-4416-946b-e9ac5816f94c" providerId="ADAL" clId="{23C2A1E7-3CDE-4EB6-937D-04268DD705D5}" dt="2024-02-15T10:53:47.036" v="872" actId="20577"/>
          <ac:spMkLst>
            <pc:docMk/>
            <pc:sldMk cId="4150464933" sldId="459"/>
            <ac:spMk id="2" creationId="{64A23616-17D1-2828-1E79-DC3755850262}"/>
          </ac:spMkLst>
        </pc:spChg>
        <pc:spChg chg="mod">
          <ac:chgData name="David Stewart" userId="40cffe60-b158-4416-946b-e9ac5816f94c" providerId="ADAL" clId="{23C2A1E7-3CDE-4EB6-937D-04268DD705D5}" dt="2024-02-15T10:52:56.458" v="860" actId="20577"/>
          <ac:spMkLst>
            <pc:docMk/>
            <pc:sldMk cId="4150464933" sldId="459"/>
            <ac:spMk id="3" creationId="{583719B7-0FA3-CF88-704B-7B0F21D2729B}"/>
          </ac:spMkLst>
        </pc:spChg>
        <pc:spChg chg="mod">
          <ac:chgData name="David Stewart" userId="40cffe60-b158-4416-946b-e9ac5816f94c" providerId="ADAL" clId="{23C2A1E7-3CDE-4EB6-937D-04268DD705D5}" dt="2024-02-15T16:02:17.425" v="1947"/>
          <ac:spMkLst>
            <pc:docMk/>
            <pc:sldMk cId="4150464933" sldId="459"/>
            <ac:spMk id="6" creationId="{1B9150A9-F3FB-1B97-1AEE-F99EFB20EE94}"/>
          </ac:spMkLst>
        </pc:spChg>
        <pc:spChg chg="mod">
          <ac:chgData name="David Stewart" userId="40cffe60-b158-4416-946b-e9ac5816f94c" providerId="ADAL" clId="{23C2A1E7-3CDE-4EB6-937D-04268DD705D5}" dt="2024-03-20T11:58:40.794" v="3352"/>
          <ac:spMkLst>
            <pc:docMk/>
            <pc:sldMk cId="4150464933" sldId="459"/>
            <ac:spMk id="10" creationId="{6F9BF5F6-CD8A-0B9F-E7AE-654126095607}"/>
          </ac:spMkLst>
        </pc:spChg>
        <pc:grpChg chg="add mod">
          <ac:chgData name="David Stewart" userId="40cffe60-b158-4416-946b-e9ac5816f94c" providerId="ADAL" clId="{23C2A1E7-3CDE-4EB6-937D-04268DD705D5}" dt="2024-02-15T16:02:17.425" v="1947"/>
          <ac:grpSpMkLst>
            <pc:docMk/>
            <pc:sldMk cId="4150464933" sldId="459"/>
            <ac:grpSpMk id="5" creationId="{21BED8D4-0896-2741-6009-E551E064E1FF}"/>
          </ac:grpSpMkLst>
        </pc:grpChg>
        <pc:grpChg chg="add mod">
          <ac:chgData name="David Stewart" userId="40cffe60-b158-4416-946b-e9ac5816f94c" providerId="ADAL" clId="{23C2A1E7-3CDE-4EB6-937D-04268DD705D5}" dt="2024-02-15T16:02:44.288" v="1951" actId="14826"/>
          <ac:grpSpMkLst>
            <pc:docMk/>
            <pc:sldMk cId="4150464933" sldId="459"/>
            <ac:grpSpMk id="9" creationId="{62CB1E8C-ABA1-2754-8BDE-C6A876322DD0}"/>
          </ac:grpSpMkLst>
        </pc:grpChg>
        <pc:picChg chg="mod">
          <ac:chgData name="David Stewart" userId="40cffe60-b158-4416-946b-e9ac5816f94c" providerId="ADAL" clId="{23C2A1E7-3CDE-4EB6-937D-04268DD705D5}" dt="2024-02-15T16:02:17.425" v="1947"/>
          <ac:picMkLst>
            <pc:docMk/>
            <pc:sldMk cId="4150464933" sldId="459"/>
            <ac:picMk id="7" creationId="{69B0D5E0-B0FE-7BB1-49CA-968EF5AF674B}"/>
          </ac:picMkLst>
        </pc:picChg>
        <pc:picChg chg="mod">
          <ac:chgData name="David Stewart" userId="40cffe60-b158-4416-946b-e9ac5816f94c" providerId="ADAL" clId="{23C2A1E7-3CDE-4EB6-937D-04268DD705D5}" dt="2024-02-15T16:02:44.288" v="1951" actId="14826"/>
          <ac:picMkLst>
            <pc:docMk/>
            <pc:sldMk cId="4150464933" sldId="459"/>
            <ac:picMk id="11" creationId="{7EEB719B-A41B-C084-1AA3-6DDBC619ADEE}"/>
          </ac:picMkLst>
        </pc:picChg>
        <pc:picChg chg="del mod">
          <ac:chgData name="David Stewart" userId="40cffe60-b158-4416-946b-e9ac5816f94c" providerId="ADAL" clId="{23C2A1E7-3CDE-4EB6-937D-04268DD705D5}" dt="2024-02-15T16:02:35.739" v="1950" actId="478"/>
          <ac:picMkLst>
            <pc:docMk/>
            <pc:sldMk cId="4150464933" sldId="459"/>
            <ac:picMk id="12" creationId="{9109E0DE-0AEB-AA04-C91C-719407F0324E}"/>
          </ac:picMkLst>
        </pc:picChg>
      </pc:sldChg>
      <pc:sldChg chg="modSp mod">
        <pc:chgData name="David Stewart" userId="40cffe60-b158-4416-946b-e9ac5816f94c" providerId="ADAL" clId="{23C2A1E7-3CDE-4EB6-937D-04268DD705D5}" dt="2024-02-15T10:19:09.506" v="4" actId="20577"/>
        <pc:sldMkLst>
          <pc:docMk/>
          <pc:sldMk cId="1338720283" sldId="474"/>
        </pc:sldMkLst>
        <pc:spChg chg="mod">
          <ac:chgData name="David Stewart" userId="40cffe60-b158-4416-946b-e9ac5816f94c" providerId="ADAL" clId="{23C2A1E7-3CDE-4EB6-937D-04268DD705D5}" dt="2024-02-15T10:19:09.506" v="4" actId="20577"/>
          <ac:spMkLst>
            <pc:docMk/>
            <pc:sldMk cId="1338720283" sldId="474"/>
            <ac:spMk id="12" creationId="{D419112E-C49E-42FD-59EF-95BA53692A7A}"/>
          </ac:spMkLst>
        </pc:spChg>
      </pc:sldChg>
      <pc:sldChg chg="modSp mod modAnim modNotesTx">
        <pc:chgData name="David Stewart" userId="40cffe60-b158-4416-946b-e9ac5816f94c" providerId="ADAL" clId="{23C2A1E7-3CDE-4EB6-937D-04268DD705D5}" dt="2024-02-15T17:42:39.895" v="2519" actId="207"/>
        <pc:sldMkLst>
          <pc:docMk/>
          <pc:sldMk cId="1791147809" sldId="475"/>
        </pc:sldMkLst>
        <pc:spChg chg="mod">
          <ac:chgData name="David Stewart" userId="40cffe60-b158-4416-946b-e9ac5816f94c" providerId="ADAL" clId="{23C2A1E7-3CDE-4EB6-937D-04268DD705D5}" dt="2024-02-15T10:19:12.943" v="6" actId="20577"/>
          <ac:spMkLst>
            <pc:docMk/>
            <pc:sldMk cId="1791147809" sldId="475"/>
            <ac:spMk id="4" creationId="{9FC4A629-3438-4AC8-7A57-629A6118DDF9}"/>
          </ac:spMkLst>
        </pc:spChg>
        <pc:spChg chg="mod">
          <ac:chgData name="David Stewart" userId="40cffe60-b158-4416-946b-e9ac5816f94c" providerId="ADAL" clId="{23C2A1E7-3CDE-4EB6-937D-04268DD705D5}" dt="2024-02-15T17:42:39.895" v="2519" actId="207"/>
          <ac:spMkLst>
            <pc:docMk/>
            <pc:sldMk cId="1791147809" sldId="475"/>
            <ac:spMk id="5" creationId="{1646B6D0-85F1-7DB2-E76B-EBD43A458398}"/>
          </ac:spMkLst>
        </pc:spChg>
        <pc:picChg chg="mod">
          <ac:chgData name="David Stewart" userId="40cffe60-b158-4416-946b-e9ac5816f94c" providerId="ADAL" clId="{23C2A1E7-3CDE-4EB6-937D-04268DD705D5}" dt="2024-02-15T10:46:07.812" v="549" actId="1076"/>
          <ac:picMkLst>
            <pc:docMk/>
            <pc:sldMk cId="1791147809" sldId="475"/>
            <ac:picMk id="7" creationId="{B9D71D02-4F75-C93D-99F9-834AE4DE34AE}"/>
          </ac:picMkLst>
        </pc:picChg>
      </pc:sldChg>
      <pc:sldChg chg="modSp del mod ord modAnim">
        <pc:chgData name="David Stewart" userId="40cffe60-b158-4416-946b-e9ac5816f94c" providerId="ADAL" clId="{23C2A1E7-3CDE-4EB6-937D-04268DD705D5}" dt="2024-02-15T10:51:21.421" v="806" actId="47"/>
        <pc:sldMkLst>
          <pc:docMk/>
          <pc:sldMk cId="1118510521" sldId="476"/>
        </pc:sldMkLst>
        <pc:spChg chg="mod">
          <ac:chgData name="David Stewart" userId="40cffe60-b158-4416-946b-e9ac5816f94c" providerId="ADAL" clId="{23C2A1E7-3CDE-4EB6-937D-04268DD705D5}" dt="2024-02-15T10:48:41.247" v="560" actId="20577"/>
          <ac:spMkLst>
            <pc:docMk/>
            <pc:sldMk cId="1118510521" sldId="476"/>
            <ac:spMk id="2" creationId="{C195F5CE-542A-767A-8D89-D0E390CE9E19}"/>
          </ac:spMkLst>
        </pc:spChg>
        <pc:spChg chg="mod">
          <ac:chgData name="David Stewart" userId="40cffe60-b158-4416-946b-e9ac5816f94c" providerId="ADAL" clId="{23C2A1E7-3CDE-4EB6-937D-04268DD705D5}" dt="2024-02-15T10:50:19.641" v="797" actId="20577"/>
          <ac:spMkLst>
            <pc:docMk/>
            <pc:sldMk cId="1118510521" sldId="476"/>
            <ac:spMk id="3" creationId="{2DC2DA0B-C6D6-F4D2-37EF-D301524079CB}"/>
          </ac:spMkLst>
        </pc:spChg>
      </pc:sldChg>
      <pc:sldChg chg="del">
        <pc:chgData name="David Stewart" userId="40cffe60-b158-4416-946b-e9ac5816f94c" providerId="ADAL" clId="{23C2A1E7-3CDE-4EB6-937D-04268DD705D5}" dt="2024-02-15T10:49:11.578" v="614" actId="47"/>
        <pc:sldMkLst>
          <pc:docMk/>
          <pc:sldMk cId="3999146821" sldId="478"/>
        </pc:sldMkLst>
      </pc:sldChg>
      <pc:sldChg chg="modSp del mod modAnim modNotesTx">
        <pc:chgData name="David Stewart" userId="40cffe60-b158-4416-946b-e9ac5816f94c" providerId="ADAL" clId="{23C2A1E7-3CDE-4EB6-937D-04268DD705D5}" dt="2024-02-15T11:00:06.989" v="1178" actId="47"/>
        <pc:sldMkLst>
          <pc:docMk/>
          <pc:sldMk cId="1882559744" sldId="479"/>
        </pc:sldMkLst>
        <pc:spChg chg="mod">
          <ac:chgData name="David Stewart" userId="40cffe60-b158-4416-946b-e9ac5816f94c" providerId="ADAL" clId="{23C2A1E7-3CDE-4EB6-937D-04268DD705D5}" dt="2024-02-15T10:57:16.224" v="891" actId="20577"/>
          <ac:spMkLst>
            <pc:docMk/>
            <pc:sldMk cId="1882559744" sldId="479"/>
            <ac:spMk id="2" creationId="{8EF2E60F-17CD-6D94-F04F-ABB52206F883}"/>
          </ac:spMkLst>
        </pc:spChg>
        <pc:spChg chg="mod">
          <ac:chgData name="David Stewart" userId="40cffe60-b158-4416-946b-e9ac5816f94c" providerId="ADAL" clId="{23C2A1E7-3CDE-4EB6-937D-04268DD705D5}" dt="2024-02-15T10:58:10.881" v="1158" actId="20577"/>
          <ac:spMkLst>
            <pc:docMk/>
            <pc:sldMk cId="1882559744" sldId="479"/>
            <ac:spMk id="3" creationId="{8BFB5B7F-A08C-22BF-C6FE-3656010043DD}"/>
          </ac:spMkLst>
        </pc:spChg>
      </pc:sldChg>
      <pc:sldChg chg="del">
        <pc:chgData name="David Stewart" userId="40cffe60-b158-4416-946b-e9ac5816f94c" providerId="ADAL" clId="{23C2A1E7-3CDE-4EB6-937D-04268DD705D5}" dt="2024-02-15T11:01:47.969" v="1192" actId="47"/>
        <pc:sldMkLst>
          <pc:docMk/>
          <pc:sldMk cId="128677727" sldId="480"/>
        </pc:sldMkLst>
      </pc:sldChg>
      <pc:sldChg chg="addSp delSp modSp mod delAnim modAnim modNotesTx">
        <pc:chgData name="David Stewart" userId="40cffe60-b158-4416-946b-e9ac5816f94c" providerId="ADAL" clId="{23C2A1E7-3CDE-4EB6-937D-04268DD705D5}" dt="2024-03-20T10:34:32.586" v="2843" actId="14100"/>
        <pc:sldMkLst>
          <pc:docMk/>
          <pc:sldMk cId="198400271" sldId="481"/>
        </pc:sldMkLst>
        <pc:spChg chg="mod">
          <ac:chgData name="David Stewart" userId="40cffe60-b158-4416-946b-e9ac5816f94c" providerId="ADAL" clId="{23C2A1E7-3CDE-4EB6-937D-04268DD705D5}" dt="2024-03-20T10:34:32.586" v="2843" actId="14100"/>
          <ac:spMkLst>
            <pc:docMk/>
            <pc:sldMk cId="198400271" sldId="481"/>
            <ac:spMk id="4" creationId="{DA766292-4619-03F3-2441-B0B9CC359D61}"/>
          </ac:spMkLst>
        </pc:spChg>
        <pc:spChg chg="mod ord">
          <ac:chgData name="David Stewart" userId="40cffe60-b158-4416-946b-e9ac5816f94c" providerId="ADAL" clId="{23C2A1E7-3CDE-4EB6-937D-04268DD705D5}" dt="2024-02-15T11:06:59.174" v="1638" actId="20577"/>
          <ac:spMkLst>
            <pc:docMk/>
            <pc:sldMk cId="198400271" sldId="481"/>
            <ac:spMk id="8" creationId="{DF471B2D-5A26-ED07-5B3D-198BF52A9EC6}"/>
          </ac:spMkLst>
        </pc:spChg>
        <pc:grpChg chg="add mod">
          <ac:chgData name="David Stewart" userId="40cffe60-b158-4416-946b-e9ac5816f94c" providerId="ADAL" clId="{23C2A1E7-3CDE-4EB6-937D-04268DD705D5}" dt="2024-03-08T16:12:53.693" v="2810" actId="164"/>
          <ac:grpSpMkLst>
            <pc:docMk/>
            <pc:sldMk cId="198400271" sldId="481"/>
            <ac:grpSpMk id="2" creationId="{5CEEB7EB-96C6-BE8D-A3A5-E6241B779A06}"/>
          </ac:grpSpMkLst>
        </pc:grpChg>
        <pc:grpChg chg="add mod">
          <ac:chgData name="David Stewart" userId="40cffe60-b158-4416-946b-e9ac5816f94c" providerId="ADAL" clId="{23C2A1E7-3CDE-4EB6-937D-04268DD705D5}" dt="2024-03-08T16:12:53.693" v="2810" actId="164"/>
          <ac:grpSpMkLst>
            <pc:docMk/>
            <pc:sldMk cId="198400271" sldId="481"/>
            <ac:grpSpMk id="7" creationId="{FB32A0C4-E4E8-D9BC-EF6D-881B13CB3C3A}"/>
          </ac:grpSpMkLst>
        </pc:grpChg>
        <pc:picChg chg="del">
          <ac:chgData name="David Stewart" userId="40cffe60-b158-4416-946b-e9ac5816f94c" providerId="ADAL" clId="{23C2A1E7-3CDE-4EB6-937D-04268DD705D5}" dt="2024-02-15T11:06:26.056" v="1609" actId="478"/>
          <ac:picMkLst>
            <pc:docMk/>
            <pc:sldMk cId="198400271" sldId="481"/>
            <ac:picMk id="2" creationId="{FFDDD00B-CE12-ED27-403C-019E4600395E}"/>
          </ac:picMkLst>
        </pc:picChg>
        <pc:picChg chg="add mod">
          <ac:chgData name="David Stewart" userId="40cffe60-b158-4416-946b-e9ac5816f94c" providerId="ADAL" clId="{23C2A1E7-3CDE-4EB6-937D-04268DD705D5}" dt="2024-02-15T11:09:21.716" v="1667"/>
          <ac:picMkLst>
            <pc:docMk/>
            <pc:sldMk cId="198400271" sldId="481"/>
            <ac:picMk id="3" creationId="{94103CBD-6EC7-4DFC-ABEB-80FF7C598D86}"/>
          </ac:picMkLst>
        </pc:picChg>
        <pc:picChg chg="mod">
          <ac:chgData name="David Stewart" userId="40cffe60-b158-4416-946b-e9ac5816f94c" providerId="ADAL" clId="{23C2A1E7-3CDE-4EB6-937D-04268DD705D5}" dt="2024-02-15T16:26:34.504" v="2390" actId="14826"/>
          <ac:picMkLst>
            <pc:docMk/>
            <pc:sldMk cId="198400271" sldId="481"/>
            <ac:picMk id="5" creationId="{0279DF92-7396-F34A-A37E-9EF3DB990720}"/>
          </ac:picMkLst>
        </pc:picChg>
        <pc:picChg chg="add mod">
          <ac:chgData name="David Stewart" userId="40cffe60-b158-4416-946b-e9ac5816f94c" providerId="ADAL" clId="{23C2A1E7-3CDE-4EB6-937D-04268DD705D5}" dt="2024-03-19T16:53:56.326" v="2840" actId="1037"/>
          <ac:picMkLst>
            <pc:docMk/>
            <pc:sldMk cId="198400271" sldId="481"/>
            <ac:picMk id="6" creationId="{F37F3935-4B2C-0C79-5A29-DF6922A3F6FF}"/>
          </ac:picMkLst>
        </pc:picChg>
      </pc:sldChg>
      <pc:sldChg chg="addSp delSp modSp mod modAnim modNotesTx">
        <pc:chgData name="David Stewart" userId="40cffe60-b158-4416-946b-e9ac5816f94c" providerId="ADAL" clId="{23C2A1E7-3CDE-4EB6-937D-04268DD705D5}" dt="2024-03-20T10:34:04.752" v="2842" actId="14100"/>
        <pc:sldMkLst>
          <pc:docMk/>
          <pc:sldMk cId="2708538371" sldId="482"/>
        </pc:sldMkLst>
        <pc:spChg chg="add del">
          <ac:chgData name="David Stewart" userId="40cffe60-b158-4416-946b-e9ac5816f94c" providerId="ADAL" clId="{23C2A1E7-3CDE-4EB6-937D-04268DD705D5}" dt="2024-02-15T16:18:05.696" v="2278" actId="22"/>
          <ac:spMkLst>
            <pc:docMk/>
            <pc:sldMk cId="2708538371" sldId="482"/>
            <ac:spMk id="3" creationId="{3073FD15-A911-C71D-6389-875D2F065524}"/>
          </ac:spMkLst>
        </pc:spChg>
        <pc:spChg chg="mod">
          <ac:chgData name="David Stewart" userId="40cffe60-b158-4416-946b-e9ac5816f94c" providerId="ADAL" clId="{23C2A1E7-3CDE-4EB6-937D-04268DD705D5}" dt="2024-02-15T10:44:55.777" v="535" actId="20577"/>
          <ac:spMkLst>
            <pc:docMk/>
            <pc:sldMk cId="2708538371" sldId="482"/>
            <ac:spMk id="4" creationId="{E7552C3B-A99E-E8B4-DB3A-4E1E97498FD7}"/>
          </ac:spMkLst>
        </pc:spChg>
        <pc:spChg chg="mod">
          <ac:chgData name="David Stewart" userId="40cffe60-b158-4416-946b-e9ac5816f94c" providerId="ADAL" clId="{23C2A1E7-3CDE-4EB6-937D-04268DD705D5}" dt="2024-02-15T11:04:16.688" v="1539" actId="20577"/>
          <ac:spMkLst>
            <pc:docMk/>
            <pc:sldMk cId="2708538371" sldId="482"/>
            <ac:spMk id="5" creationId="{C55671F8-1FF0-FE92-BF12-F9BFE9167B5C}"/>
          </ac:spMkLst>
        </pc:spChg>
        <pc:spChg chg="mod">
          <ac:chgData name="David Stewart" userId="40cffe60-b158-4416-946b-e9ac5816f94c" providerId="ADAL" clId="{23C2A1E7-3CDE-4EB6-937D-04268DD705D5}" dt="2024-03-20T10:34:04.752" v="2842" actId="14100"/>
          <ac:spMkLst>
            <pc:docMk/>
            <pc:sldMk cId="2708538371" sldId="482"/>
            <ac:spMk id="9" creationId="{7DAF10D2-E6C1-3919-D138-54DE159E0F07}"/>
          </ac:spMkLst>
        </pc:spChg>
        <pc:grpChg chg="add mod">
          <ac:chgData name="David Stewart" userId="40cffe60-b158-4416-946b-e9ac5816f94c" providerId="ADAL" clId="{23C2A1E7-3CDE-4EB6-937D-04268DD705D5}" dt="2024-03-08T16:04:51.051" v="2691" actId="164"/>
          <ac:grpSpMkLst>
            <pc:docMk/>
            <pc:sldMk cId="2708538371" sldId="482"/>
            <ac:grpSpMk id="3" creationId="{69EDEDE1-82F7-098F-DE7B-9F9F477D2E08}"/>
          </ac:grpSpMkLst>
        </pc:grpChg>
        <pc:grpChg chg="add mod">
          <ac:chgData name="David Stewart" userId="40cffe60-b158-4416-946b-e9ac5816f94c" providerId="ADAL" clId="{23C2A1E7-3CDE-4EB6-937D-04268DD705D5}" dt="2024-03-08T16:04:51.051" v="2691" actId="164"/>
          <ac:grpSpMkLst>
            <pc:docMk/>
            <pc:sldMk cId="2708538371" sldId="482"/>
            <ac:grpSpMk id="6" creationId="{6968CCD7-AD3A-63FA-15F3-0112C8D1CAB5}"/>
          </ac:grpSpMkLst>
        </pc:grpChg>
        <pc:picChg chg="add mod">
          <ac:chgData name="David Stewart" userId="40cffe60-b158-4416-946b-e9ac5816f94c" providerId="ADAL" clId="{23C2A1E7-3CDE-4EB6-937D-04268DD705D5}" dt="2024-03-19T16:53:44.583" v="2836" actId="1038"/>
          <ac:picMkLst>
            <pc:docMk/>
            <pc:sldMk cId="2708538371" sldId="482"/>
            <ac:picMk id="2" creationId="{C91A4C21-2CCE-D1D1-3290-8D1CDD766B94}"/>
          </ac:picMkLst>
        </pc:picChg>
        <pc:picChg chg="mod">
          <ac:chgData name="David Stewart" userId="40cffe60-b158-4416-946b-e9ac5816f94c" providerId="ADAL" clId="{23C2A1E7-3CDE-4EB6-937D-04268DD705D5}" dt="2024-03-08T16:04:45.689" v="2690" actId="14826"/>
          <ac:picMkLst>
            <pc:docMk/>
            <pc:sldMk cId="2708538371" sldId="482"/>
            <ac:picMk id="10" creationId="{0A5C18E5-8271-15DD-246C-032ABC04C86E}"/>
          </ac:picMkLst>
        </pc:picChg>
      </pc:sldChg>
      <pc:sldChg chg="addSp delSp modSp add mod ord addAnim delAnim modAnim modNotesTx">
        <pc:chgData name="David Stewart" userId="40cffe60-b158-4416-946b-e9ac5816f94c" providerId="ADAL" clId="{23C2A1E7-3CDE-4EB6-937D-04268DD705D5}" dt="2024-03-20T11:55:03.906" v="3327" actId="20577"/>
        <pc:sldMkLst>
          <pc:docMk/>
          <pc:sldMk cId="2041168186" sldId="483"/>
        </pc:sldMkLst>
        <pc:spChg chg="mod">
          <ac:chgData name="David Stewart" userId="40cffe60-b158-4416-946b-e9ac5816f94c" providerId="ADAL" clId="{23C2A1E7-3CDE-4EB6-937D-04268DD705D5}" dt="2024-02-15T11:00:00.935" v="1177" actId="20577"/>
          <ac:spMkLst>
            <pc:docMk/>
            <pc:sldMk cId="2041168186" sldId="483"/>
            <ac:spMk id="2" creationId="{B9859A92-2CCE-BA04-11D1-5D47CC1D545A}"/>
          </ac:spMkLst>
        </pc:spChg>
        <pc:spChg chg="mod">
          <ac:chgData name="David Stewart" userId="40cffe60-b158-4416-946b-e9ac5816f94c" providerId="ADAL" clId="{23C2A1E7-3CDE-4EB6-937D-04268DD705D5}" dt="2024-02-15T10:59:44.376" v="1174" actId="113"/>
          <ac:spMkLst>
            <pc:docMk/>
            <pc:sldMk cId="2041168186" sldId="483"/>
            <ac:spMk id="3" creationId="{D57050B0-387A-A008-24AA-8553828DB00B}"/>
          </ac:spMkLst>
        </pc:spChg>
        <pc:spChg chg="mod">
          <ac:chgData name="David Stewart" userId="40cffe60-b158-4416-946b-e9ac5816f94c" providerId="ADAL" clId="{23C2A1E7-3CDE-4EB6-937D-04268DD705D5}" dt="2024-03-20T11:55:03.906" v="3327" actId="20577"/>
          <ac:spMkLst>
            <pc:docMk/>
            <pc:sldMk cId="2041168186" sldId="483"/>
            <ac:spMk id="6" creationId="{648BD7CA-BC65-73E6-E203-D41ED7C5DEE4}"/>
          </ac:spMkLst>
        </pc:spChg>
        <pc:grpChg chg="add del mod">
          <ac:chgData name="David Stewart" userId="40cffe60-b158-4416-946b-e9ac5816f94c" providerId="ADAL" clId="{23C2A1E7-3CDE-4EB6-937D-04268DD705D5}" dt="2024-02-15T17:12:44.863" v="2507" actId="478"/>
          <ac:grpSpMkLst>
            <pc:docMk/>
            <pc:sldMk cId="2041168186" sldId="483"/>
            <ac:grpSpMk id="5" creationId="{9BCE6F1A-2117-3755-DE63-341311D6ADCF}"/>
          </ac:grpSpMkLst>
        </pc:grpChg>
        <pc:picChg chg="mod">
          <ac:chgData name="David Stewart" userId="40cffe60-b158-4416-946b-e9ac5816f94c" providerId="ADAL" clId="{23C2A1E7-3CDE-4EB6-937D-04268DD705D5}" dt="2024-02-15T16:13:21.247" v="2269"/>
          <ac:picMkLst>
            <pc:docMk/>
            <pc:sldMk cId="2041168186" sldId="483"/>
            <ac:picMk id="7" creationId="{6ACEABCC-1642-AE33-A15B-A8C61F6B593E}"/>
          </ac:picMkLst>
        </pc:picChg>
        <pc:picChg chg="mod">
          <ac:chgData name="David Stewart" userId="40cffe60-b158-4416-946b-e9ac5816f94c" providerId="ADAL" clId="{23C2A1E7-3CDE-4EB6-937D-04268DD705D5}" dt="2024-02-15T11:00:53.039" v="1181" actId="14826"/>
          <ac:picMkLst>
            <pc:docMk/>
            <pc:sldMk cId="2041168186" sldId="483"/>
            <ac:picMk id="8" creationId="{183E14D3-5089-AB67-DA68-4C3D5F31475D}"/>
          </ac:picMkLst>
        </pc:picChg>
        <pc:picChg chg="mod">
          <ac:chgData name="David Stewart" userId="40cffe60-b158-4416-946b-e9ac5816f94c" providerId="ADAL" clId="{23C2A1E7-3CDE-4EB6-937D-04268DD705D5}" dt="2024-03-19T16:53:31.142" v="2830" actId="1038"/>
          <ac:picMkLst>
            <pc:docMk/>
            <pc:sldMk cId="2041168186" sldId="483"/>
            <ac:picMk id="9" creationId="{11DAC884-6C90-101B-8AA6-8B03368C9421}"/>
          </ac:picMkLst>
        </pc:picChg>
      </pc:sldChg>
      <pc:sldChg chg="del">
        <pc:chgData name="David Stewart" userId="40cffe60-b158-4416-946b-e9ac5816f94c" providerId="ADAL" clId="{23C2A1E7-3CDE-4EB6-937D-04268DD705D5}" dt="2024-02-15T10:32:43.353" v="284" actId="2696"/>
        <pc:sldMkLst>
          <pc:docMk/>
          <pc:sldMk cId="2967390507" sldId="48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9F9641-6839-9001-8432-59A610A856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D354DDC-43AF-845F-647A-8D3D064FB4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28D632-21D5-4ED9-8348-796E61E19130}" type="datetimeFigureOut">
              <a:rPr lang="en-GB" smtClean="0"/>
              <a:t>20/03/2024</a:t>
            </a:fld>
            <a:endParaRPr lang="en-GB"/>
          </a:p>
        </p:txBody>
      </p:sp>
      <p:sp>
        <p:nvSpPr>
          <p:cNvPr id="4" name="Footer Placeholder 3">
            <a:extLst>
              <a:ext uri="{FF2B5EF4-FFF2-40B4-BE49-F238E27FC236}">
                <a16:creationId xmlns:a16="http://schemas.microsoft.com/office/drawing/2014/main" id="{37E0EB7F-E1F9-AEB4-C5EA-D7F39F9FA9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94D58D5-F1BB-12B5-14EA-392C64ED105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55E80B-8005-4224-9F6D-A55309DA70DB}" type="slidenum">
              <a:rPr lang="en-GB" smtClean="0"/>
              <a:t>‹#›</a:t>
            </a:fld>
            <a:endParaRPr lang="en-GB"/>
          </a:p>
        </p:txBody>
      </p:sp>
    </p:spTree>
    <p:extLst>
      <p:ext uri="{BB962C8B-B14F-4D97-AF65-F5344CB8AC3E}">
        <p14:creationId xmlns:p14="http://schemas.microsoft.com/office/powerpoint/2010/main" val="3520445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154F61-EEB4-46B2-A7E2-4520DEE85A64}" type="datetimeFigureOut">
              <a:rPr lang="en-GB" smtClean="0"/>
              <a:t>20/03/2024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7AAB2-0019-4156-B2C5-EBC3259D852C}" type="slidenum">
              <a:rPr lang="en-GB" smtClean="0"/>
              <a:t>‹#›</a:t>
            </a:fld>
            <a:endParaRPr lang="en-GB"/>
          </a:p>
        </p:txBody>
      </p:sp>
    </p:spTree>
    <p:extLst>
      <p:ext uri="{BB962C8B-B14F-4D97-AF65-F5344CB8AC3E}">
        <p14:creationId xmlns:p14="http://schemas.microsoft.com/office/powerpoint/2010/main" val="3163404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killsbuilder.org/universal-framework-steps/listening-step-5"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skillsbuilder.org/universal-framework-steps/problem-solving-step-3"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killsbuilder.org/universal-framework-steps/teamwork-step-4"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skillsbuilder.org/universal-framework-steps/aiming-high-step-4"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killsbuilder.org/universal-framework-steps/problem-solving-step-3"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killsbuilder.org/universal-framework-steps/speaking-step-3"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skillsbuilder.org/universal-framework-steps/creativity-step-3"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killsbuilder.org/universal-framework-steps/listening-step-5"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skillsbuilder.org/universal-framework-steps/creativity-step-3"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sz="1200" b="1" dirty="0"/>
              <a:t>Teacher Notes</a:t>
            </a:r>
            <a:endParaRPr lang="en-US" sz="1200" dirty="0"/>
          </a:p>
          <a:p>
            <a:pPr marL="0" lvl="0" indent="0" algn="l" rtl="0">
              <a:lnSpc>
                <a:spcPct val="100000"/>
              </a:lnSpc>
              <a:spcBef>
                <a:spcPts val="0"/>
              </a:spcBef>
              <a:spcAft>
                <a:spcPts val="0"/>
              </a:spcAft>
              <a:buSzPts val="1400"/>
              <a:buNone/>
            </a:pPr>
            <a:endParaRPr lang="en-US" sz="1200" u="sng" dirty="0"/>
          </a:p>
          <a:p>
            <a:pPr marL="0" lvl="0" indent="0" algn="l" rtl="0">
              <a:lnSpc>
                <a:spcPct val="100000"/>
              </a:lnSpc>
              <a:spcBef>
                <a:spcPts val="0"/>
              </a:spcBef>
              <a:spcAft>
                <a:spcPts val="0"/>
              </a:spcAft>
              <a:buSzPts val="1400"/>
              <a:buNone/>
            </a:pPr>
            <a:r>
              <a:rPr lang="en-US" sz="1200" b="1" u="none" dirty="0"/>
              <a:t>Week 3:</a:t>
            </a:r>
          </a:p>
          <a:p>
            <a:pPr marL="0" lvl="0" indent="0" algn="l" rtl="0">
              <a:lnSpc>
                <a:spcPct val="100000"/>
              </a:lnSpc>
              <a:spcBef>
                <a:spcPts val="0"/>
              </a:spcBef>
              <a:spcAft>
                <a:spcPts val="0"/>
              </a:spcAft>
              <a:buSzPts val="1400"/>
              <a:buNone/>
            </a:pPr>
            <a:endParaRPr lang="en-US" sz="1200" u="sng" dirty="0"/>
          </a:p>
          <a:p>
            <a:pPr marL="0" lvl="0" indent="0" algn="l" rtl="0">
              <a:lnSpc>
                <a:spcPct val="100000"/>
              </a:lnSpc>
              <a:spcBef>
                <a:spcPts val="0"/>
              </a:spcBef>
              <a:spcAft>
                <a:spcPts val="0"/>
              </a:spcAft>
              <a:buSzPts val="1400"/>
              <a:buNone/>
            </a:pPr>
            <a:r>
              <a:rPr lang="en-US" sz="1200" u="none" dirty="0"/>
              <a:t>This PowerPoint presentation provides…</a:t>
            </a:r>
            <a:br>
              <a:rPr lang="en-US" sz="1200" u="sng" dirty="0"/>
            </a:br>
            <a:endParaRPr lang="en-US" sz="1200"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A reminder of the tasks the pupils will need to think about and complete that week, together with a list of resources that will help them.</a:t>
            </a:r>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An activity that is linked to the tasks for that week to help them to succeed.</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b="1" dirty="0"/>
              <a:t>Note: </a:t>
            </a:r>
            <a:r>
              <a:rPr lang="en-US" sz="1200" dirty="0"/>
              <a:t>Depending on how much time you have in advance of the challenge you may want to do some of the introductory activities earlier.</a:t>
            </a:r>
          </a:p>
          <a:p>
            <a:pPr marL="0" lvl="0" indent="0" algn="l" rtl="0">
              <a:lnSpc>
                <a:spcPct val="100000"/>
              </a:lnSpc>
              <a:spcBef>
                <a:spcPts val="0"/>
              </a:spcBef>
              <a:spcAft>
                <a:spcPts val="0"/>
              </a:spcAft>
              <a:buSzPts val="1400"/>
              <a:buNone/>
            </a:pPr>
            <a:endParaRPr lang="en-US" sz="1200" dirty="0"/>
          </a:p>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1</a:t>
            </a:fld>
            <a:endParaRPr lang="en-GB"/>
          </a:p>
        </p:txBody>
      </p:sp>
    </p:spTree>
    <p:extLst>
      <p:ext uri="{BB962C8B-B14F-4D97-AF65-F5344CB8AC3E}">
        <p14:creationId xmlns:p14="http://schemas.microsoft.com/office/powerpoint/2010/main" val="3047667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 Notes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This slide maps out what resources are available to pupils during Week 3.</a:t>
            </a:r>
          </a:p>
          <a:p>
            <a:pPr marL="0" lvl="0" indent="0" algn="l" rtl="0">
              <a:spcBef>
                <a:spcPts val="0"/>
              </a:spcBef>
              <a:spcAft>
                <a:spcPts val="0"/>
              </a:spcAft>
              <a:buNone/>
            </a:pPr>
            <a:endParaRPr lang="en-US" dirty="0"/>
          </a:p>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2</a:t>
            </a:fld>
            <a:endParaRPr lang="en-GB"/>
          </a:p>
        </p:txBody>
      </p:sp>
    </p:spTree>
    <p:extLst>
      <p:ext uri="{BB962C8B-B14F-4D97-AF65-F5344CB8AC3E}">
        <p14:creationId xmlns:p14="http://schemas.microsoft.com/office/powerpoint/2010/main" val="3524824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3037A-3B6D-C6EB-D7FE-B84F664B94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E75D67-E464-0375-5892-7AFA30D4B6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0FAA3D-6D5C-2ECA-C1D0-A644F85195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b="1" dirty="0"/>
              <a:t>Teacher Notes</a:t>
            </a:r>
          </a:p>
          <a:p>
            <a:pPr marL="0" lvl="0" indent="0" algn="l" rtl="0">
              <a:spcBef>
                <a:spcPts val="0"/>
              </a:spcBef>
              <a:spcAft>
                <a:spcPts val="0"/>
              </a:spcAft>
              <a:buClr>
                <a:schemeClr val="dk1"/>
              </a:buClr>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b="0" dirty="0"/>
              <a:t>Following the available resources for Week 3, this slide maps out what specifically pupils will need to do during Week 3.</a:t>
            </a:r>
          </a:p>
          <a:p>
            <a:pPr marL="0" lvl="0" indent="0" algn="l" rtl="0">
              <a:spcBef>
                <a:spcPts val="0"/>
              </a:spcBef>
              <a:spcAft>
                <a:spcPts val="0"/>
              </a:spcAft>
              <a:buClr>
                <a:schemeClr val="dk1"/>
              </a:buClr>
              <a:buFont typeface="Arial"/>
              <a:buNone/>
            </a:pPr>
            <a:endParaRPr lang="en-US" dirty="0"/>
          </a:p>
          <a:p>
            <a:pPr marL="0" lvl="0" indent="0" algn="l" rtl="0">
              <a:spcBef>
                <a:spcPts val="0"/>
              </a:spcBef>
              <a:spcAft>
                <a:spcPts val="0"/>
              </a:spcAft>
              <a:buClr>
                <a:schemeClr val="dk1"/>
              </a:buClr>
              <a:buFont typeface="Arial"/>
              <a:buNone/>
            </a:pPr>
            <a:r>
              <a:rPr lang="en-US" b="1" dirty="0"/>
              <a:t>Skills Builder Essential Skills</a:t>
            </a:r>
          </a:p>
          <a:p>
            <a:pPr marL="0" lvl="0" indent="0" algn="l" rtl="0">
              <a:spcBef>
                <a:spcPts val="0"/>
              </a:spcBef>
              <a:spcAft>
                <a:spcPts val="0"/>
              </a:spcAft>
              <a:buClr>
                <a:schemeClr val="dk1"/>
              </a:buClr>
              <a:buFont typeface="Arial"/>
              <a:buNone/>
            </a:pPr>
            <a:endParaRPr lang="en-US" b="1" dirty="0"/>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i="1" dirty="0"/>
              <a:t>Teamwork - </a:t>
            </a:r>
            <a:r>
              <a:rPr lang="en-US" i="1" u="sng" dirty="0">
                <a:solidFill>
                  <a:schemeClr val="hlink"/>
                </a:solidFill>
                <a:hlinkClick r:id="rId3"/>
              </a:rPr>
              <a:t>Step 4: I </a:t>
            </a:r>
            <a:r>
              <a:rPr lang="en-US" i="1" u="sng" dirty="0">
                <a:solidFill>
                  <a:schemeClr val="hlink"/>
                </a:solidFill>
              </a:rPr>
              <a:t>work well with others by supporting them if I can do so</a:t>
            </a:r>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endParaRPr lang="en-US" b="1" dirty="0"/>
          </a:p>
          <a:p>
            <a:pPr marL="0" lvl="0" indent="0" algn="l" rtl="0">
              <a:spcBef>
                <a:spcPts val="0"/>
              </a:spcBef>
              <a:spcAft>
                <a:spcPts val="0"/>
              </a:spcAft>
              <a:buSzPts val="1100"/>
              <a:buNone/>
            </a:pPr>
            <a:r>
              <a:rPr lang="en-US" dirty="0"/>
              <a:t>To incorporate the essential skill, ask the following reflective question when covering this slide:</a:t>
            </a:r>
          </a:p>
          <a:p>
            <a:pPr marL="0" lvl="0" indent="0" algn="l" rtl="0">
              <a:spcBef>
                <a:spcPts val="0"/>
              </a:spcBef>
              <a:spcAft>
                <a:spcPts val="0"/>
              </a:spcAft>
              <a:buSzPts val="1100"/>
              <a:buNone/>
            </a:pPr>
            <a:endParaRPr lang="en-US" dirty="0"/>
          </a:p>
          <a:p>
            <a:pPr marL="171450" lvl="0" indent="-171450" algn="l" rtl="0">
              <a:spcBef>
                <a:spcPts val="0"/>
              </a:spcBef>
              <a:spcAft>
                <a:spcPts val="0"/>
              </a:spcAft>
              <a:buSzPts val="1100"/>
              <a:buFont typeface="Arial" panose="020B0604020202020204" pitchFamily="34" charset="0"/>
              <a:buChar char="•"/>
            </a:pPr>
            <a:r>
              <a:rPr lang="en-US" i="1" dirty="0"/>
              <a:t>How can we support other people?</a:t>
            </a:r>
          </a:p>
          <a:p>
            <a:pPr marL="0" lvl="0" indent="0" algn="l" rtl="0">
              <a:spcBef>
                <a:spcPts val="0"/>
              </a:spcBef>
              <a:spcAft>
                <a:spcPts val="0"/>
              </a:spcAft>
              <a:buClr>
                <a:schemeClr val="dk1"/>
              </a:buClr>
              <a:buFont typeface="Arial"/>
              <a:buNone/>
            </a:pPr>
            <a:endParaRPr lang="en-US" i="1" dirty="0"/>
          </a:p>
          <a:p>
            <a:pPr marL="0" lvl="0" indent="0" algn="l" rtl="0">
              <a:spcBef>
                <a:spcPts val="0"/>
              </a:spcBef>
              <a:spcAft>
                <a:spcPts val="0"/>
              </a:spcAft>
              <a:buClr>
                <a:schemeClr val="dk1"/>
              </a:buClr>
              <a:buFont typeface="Arial"/>
              <a:buNone/>
            </a:pPr>
            <a:r>
              <a:rPr lang="en-US" i="1" dirty="0"/>
              <a:t>Problem Solving - </a:t>
            </a:r>
            <a:r>
              <a:rPr lang="en-US" i="1" u="sng" dirty="0">
                <a:solidFill>
                  <a:schemeClr val="hlink"/>
                </a:solidFill>
                <a:hlinkClick r:id="rId4"/>
              </a:rPr>
              <a:t>Step 3: I complete tasks by finding information I need myself.</a:t>
            </a:r>
            <a:endParaRPr lang="en-US" i="1" dirty="0"/>
          </a:p>
          <a:p>
            <a:pPr marL="0" lvl="0" indent="0" algn="l" rtl="0">
              <a:spcBef>
                <a:spcPts val="0"/>
              </a:spcBef>
              <a:spcAft>
                <a:spcPts val="0"/>
              </a:spcAft>
              <a:buClr>
                <a:schemeClr val="dk1"/>
              </a:buClr>
              <a:buFont typeface="Arial"/>
              <a:buNone/>
            </a:pPr>
            <a:r>
              <a:rPr lang="en-US" dirty="0"/>
              <a:t>Problem solving is the ability to find a solution to a situation or challenge. Talk to students about further information they might need to find out when thinking about their branding. Do they need further examples? Do they want to look at what similar products or services have done? Get them to think about where they might find that information.</a:t>
            </a:r>
          </a:p>
          <a:p>
            <a:pPr marL="0" lvl="0" indent="0" algn="l" rtl="0">
              <a:spcBef>
                <a:spcPts val="0"/>
              </a:spcBef>
              <a:spcAft>
                <a:spcPts val="0"/>
              </a:spcAft>
              <a:buClr>
                <a:schemeClr val="dk1"/>
              </a:buClr>
              <a:buFont typeface="Arial"/>
              <a:buNone/>
            </a:pPr>
            <a:endParaRPr lang="en-US" sz="1200" dirty="0"/>
          </a:p>
          <a:p>
            <a:pPr marL="0" lvl="0" indent="0" algn="l" rtl="0">
              <a:spcBef>
                <a:spcPts val="0"/>
              </a:spcBef>
              <a:spcAft>
                <a:spcPts val="0"/>
              </a:spcAft>
              <a:buSzPts val="1100"/>
              <a:buNone/>
            </a:pPr>
            <a:r>
              <a:rPr lang="en-US" dirty="0"/>
              <a:t>To incorporate the essential skill, ask the following reflective question when covering this slide:</a:t>
            </a:r>
          </a:p>
          <a:p>
            <a:pPr marL="0" lvl="0" indent="0" algn="l" rtl="0">
              <a:spcBef>
                <a:spcPts val="0"/>
              </a:spcBef>
              <a:spcAft>
                <a:spcPts val="0"/>
              </a:spcAft>
              <a:buSzPts val="1100"/>
              <a:buNone/>
            </a:pPr>
            <a:endParaRPr lang="en-US" dirty="0"/>
          </a:p>
          <a:p>
            <a:pPr marL="171450" lvl="0" indent="-171450" algn="l" rtl="0">
              <a:spcBef>
                <a:spcPts val="0"/>
              </a:spcBef>
              <a:spcAft>
                <a:spcPts val="0"/>
              </a:spcAft>
              <a:buSzPts val="1100"/>
              <a:buFont typeface="Arial" panose="020B0604020202020204" pitchFamily="34" charset="0"/>
              <a:buChar char="•"/>
            </a:pPr>
            <a:r>
              <a:rPr lang="en-US" i="1" dirty="0"/>
              <a:t>How can you share information about your Fiver Business?</a:t>
            </a:r>
            <a:endParaRPr lang="en-GB" dirty="0"/>
          </a:p>
        </p:txBody>
      </p:sp>
      <p:sp>
        <p:nvSpPr>
          <p:cNvPr id="4" name="Slide Number Placeholder 3">
            <a:extLst>
              <a:ext uri="{FF2B5EF4-FFF2-40B4-BE49-F238E27FC236}">
                <a16:creationId xmlns:a16="http://schemas.microsoft.com/office/drawing/2014/main" id="{A62CAD27-15EA-7D1C-8167-30B6710862ED}"/>
              </a:ext>
            </a:extLst>
          </p:cNvPr>
          <p:cNvSpPr>
            <a:spLocks noGrp="1"/>
          </p:cNvSpPr>
          <p:nvPr>
            <p:ph type="sldNum" sz="quarter" idx="5"/>
          </p:nvPr>
        </p:nvSpPr>
        <p:spPr/>
        <p:txBody>
          <a:bodyPr/>
          <a:lstStyle/>
          <a:p>
            <a:fld id="{C507AAB2-0019-4156-B2C5-EBC3259D852C}" type="slidenum">
              <a:rPr lang="en-GB" smtClean="0"/>
              <a:t>3</a:t>
            </a:fld>
            <a:endParaRPr lang="en-GB"/>
          </a:p>
        </p:txBody>
      </p:sp>
    </p:spTree>
    <p:extLst>
      <p:ext uri="{BB962C8B-B14F-4D97-AF65-F5344CB8AC3E}">
        <p14:creationId xmlns:p14="http://schemas.microsoft.com/office/powerpoint/2010/main" val="2168657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24E41-634C-2A29-ED87-38E31E7F8D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49FCFC-51EF-13EA-4829-A332E5C56E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0A12EA-AF72-7F6E-2C20-61609A740ADF}"/>
              </a:ext>
            </a:extLst>
          </p:cNvPr>
          <p:cNvSpPr>
            <a:spLocks noGrp="1"/>
          </p:cNvSpPr>
          <p:nvPr>
            <p:ph type="body" idx="1"/>
          </p:nvPr>
        </p:nvSpPr>
        <p:spPr/>
        <p:txBody>
          <a:bodyPr/>
          <a:lstStyle/>
          <a:p>
            <a:r>
              <a:rPr lang="en-GB" b="1" dirty="0"/>
              <a:t>Teacher Notes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A0A0A"/>
                </a:solidFill>
                <a:effectLst/>
                <a:latin typeface="Arial" panose="020B0604020202020204" pitchFamily="34" charset="0"/>
              </a:rPr>
              <a:t>For Week 3, pupils should be ready to sell their product or service and will get to grips with the finances of running their own Fiver business.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A0A0A"/>
                </a:solidFill>
                <a:effectLst/>
                <a:latin typeface="Arial" panose="020B0604020202020204" pitchFamily="34" charset="0"/>
              </a:rPr>
              <a:t>Remind them that they will be using their teamwork skills as they work collaboratively to successfully create their products or set up their service. </a:t>
            </a:r>
          </a:p>
          <a:p>
            <a:endParaRPr lang="en-GB" dirty="0"/>
          </a:p>
          <a:p>
            <a:pPr marL="0" lvl="0" indent="0" algn="l" rtl="0">
              <a:spcBef>
                <a:spcPts val="0"/>
              </a:spcBef>
              <a:spcAft>
                <a:spcPts val="0"/>
              </a:spcAft>
              <a:buClr>
                <a:schemeClr val="dk1"/>
              </a:buClr>
              <a:buFont typeface="Arial"/>
              <a:buNone/>
            </a:pPr>
            <a:r>
              <a:rPr lang="en-US" b="1" dirty="0"/>
              <a:t>Skills Builder Essential Skills</a:t>
            </a:r>
          </a:p>
          <a:p>
            <a:pPr marL="0" lvl="0" indent="0" algn="l" rtl="0">
              <a:spcBef>
                <a:spcPts val="0"/>
              </a:spcBef>
              <a:spcAft>
                <a:spcPts val="0"/>
              </a:spcAft>
              <a:buClr>
                <a:schemeClr val="dk1"/>
              </a:buClr>
              <a:buFont typeface="Arial"/>
              <a:buNone/>
            </a:pPr>
            <a:endParaRPr lang="en-US" b="1" dirty="0"/>
          </a:p>
          <a:p>
            <a:pPr marL="0" lvl="0" indent="0" algn="l" rtl="0">
              <a:spcBef>
                <a:spcPts val="0"/>
              </a:spcBef>
              <a:spcAft>
                <a:spcPts val="0"/>
              </a:spcAft>
              <a:buClr>
                <a:schemeClr val="dk1"/>
              </a:buClr>
              <a:buFont typeface="Arial"/>
              <a:buNone/>
            </a:pPr>
            <a:r>
              <a:rPr lang="en-US" i="1" dirty="0"/>
              <a:t>Teamwork - </a:t>
            </a:r>
            <a:r>
              <a:rPr lang="en-US" i="1" u="sng" dirty="0">
                <a:solidFill>
                  <a:schemeClr val="hlink"/>
                </a:solidFill>
                <a:hlinkClick r:id="rId3"/>
              </a:rPr>
              <a:t>Step 4: I work well with others by supporting them if I can do so.</a:t>
            </a:r>
            <a:endParaRPr lang="en-US" dirty="0"/>
          </a:p>
          <a:p>
            <a:pPr marL="0" lvl="0" indent="0" algn="l" rtl="0">
              <a:spcBef>
                <a:spcPts val="0"/>
              </a:spcBef>
              <a:spcAft>
                <a:spcPts val="0"/>
              </a:spcAft>
              <a:buClr>
                <a:schemeClr val="dk1"/>
              </a:buClr>
              <a:buFont typeface="Arial"/>
              <a:buNone/>
            </a:pPr>
            <a:r>
              <a:rPr lang="en-US" dirty="0"/>
              <a:t>Teamwork is the skill of working cooperatively with others towards achieving a shared goal. Explain that across the challenge students will need to support each other and discuss what this might look like and why it is important. Students could identify situations for this week’s task where they think they will need to support others.</a:t>
            </a:r>
          </a:p>
          <a:p>
            <a:pPr marL="0" lvl="0" indent="0" algn="l" rtl="0">
              <a:spcBef>
                <a:spcPts val="0"/>
              </a:spcBef>
              <a:spcAft>
                <a:spcPts val="0"/>
              </a:spcAft>
              <a:buClr>
                <a:schemeClr val="dk1"/>
              </a:buClr>
              <a:buFont typeface="Arial"/>
              <a:buNone/>
            </a:pPr>
            <a:endParaRPr lang="en-US" b="1" dirty="0"/>
          </a:p>
          <a:p>
            <a:pPr marL="0" lvl="0" indent="0" algn="l" rtl="0">
              <a:spcBef>
                <a:spcPts val="0"/>
              </a:spcBef>
              <a:spcAft>
                <a:spcPts val="0"/>
              </a:spcAft>
              <a:buSzPts val="1100"/>
              <a:buNone/>
            </a:pPr>
            <a:r>
              <a:rPr lang="en-US" dirty="0"/>
              <a:t>To incorporate the essential skill, ask the following reflective question when covering this slide:</a:t>
            </a:r>
          </a:p>
          <a:p>
            <a:pPr marL="0" lvl="0" indent="0" algn="l" rtl="0">
              <a:spcBef>
                <a:spcPts val="0"/>
              </a:spcBef>
              <a:spcAft>
                <a:spcPts val="0"/>
              </a:spcAft>
              <a:buSzPts val="1100"/>
              <a:buNone/>
            </a:pPr>
            <a:endParaRPr lang="en-US" dirty="0"/>
          </a:p>
          <a:p>
            <a:pPr marL="171450" lvl="0" indent="-171450" algn="l" rtl="0">
              <a:spcBef>
                <a:spcPts val="0"/>
              </a:spcBef>
              <a:spcAft>
                <a:spcPts val="0"/>
              </a:spcAft>
              <a:buSzPts val="1100"/>
              <a:buFont typeface="Arial" panose="020B0604020202020204" pitchFamily="34" charset="0"/>
              <a:buChar char="•"/>
            </a:pPr>
            <a:r>
              <a:rPr lang="en-US" i="1" dirty="0"/>
              <a:t>How can we use our strengths to support others? </a:t>
            </a:r>
          </a:p>
          <a:p>
            <a:pPr marL="171450" lvl="0" indent="-171450" algn="l" rtl="0">
              <a:spcBef>
                <a:spcPts val="0"/>
              </a:spcBef>
              <a:spcAft>
                <a:spcPts val="0"/>
              </a:spcAft>
              <a:buSzPts val="1100"/>
              <a:buFont typeface="Arial" panose="020B0604020202020204" pitchFamily="34" charset="0"/>
              <a:buChar char="•"/>
            </a:pPr>
            <a:endParaRPr lang="en-US" sz="1200" dirty="0"/>
          </a:p>
          <a:p>
            <a:pPr marL="0" lvl="0" indent="0" algn="l" rtl="0">
              <a:spcBef>
                <a:spcPts val="0"/>
              </a:spcBef>
              <a:spcAft>
                <a:spcPts val="0"/>
              </a:spcAft>
              <a:buNone/>
            </a:pPr>
            <a:r>
              <a:rPr lang="en-US" i="1" dirty="0"/>
              <a:t>Aiming High - </a:t>
            </a:r>
            <a:r>
              <a:rPr lang="en-US" i="1" u="sng" dirty="0">
                <a:solidFill>
                  <a:schemeClr val="hlink"/>
                </a:solidFill>
                <a:hlinkClick r:id="rId4"/>
              </a:rPr>
              <a:t>Step 4: I work with a positive approach to new challenges.</a:t>
            </a:r>
            <a:endParaRPr lang="en-US" i="1" dirty="0"/>
          </a:p>
          <a:p>
            <a:pPr marL="0" lvl="0" indent="0" algn="l" rtl="0">
              <a:spcBef>
                <a:spcPts val="0"/>
              </a:spcBef>
              <a:spcAft>
                <a:spcPts val="0"/>
              </a:spcAft>
              <a:buNone/>
            </a:pPr>
            <a:r>
              <a:rPr lang="en-US" dirty="0"/>
              <a:t>Aiming High is the ability to set clear, tangible goals and devise a robust route to achieving them. Explain to students that they will undoubtedly encounter challenges across the project but that it’s important to have a positive attitude to new challenges. Students could talk about why they think it is necessary to do this.</a:t>
            </a:r>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endParaRPr lang="en-US" i="1" u="sng" dirty="0">
              <a:solidFill>
                <a:schemeClr val="hlink"/>
              </a:solidFill>
            </a:endParaRPr>
          </a:p>
          <a:p>
            <a:pPr marL="0" lvl="0" indent="0" algn="l" rtl="0">
              <a:spcBef>
                <a:spcPts val="0"/>
              </a:spcBef>
              <a:spcAft>
                <a:spcPts val="0"/>
              </a:spcAft>
              <a:buSzPts val="1100"/>
              <a:buNone/>
            </a:pPr>
            <a:r>
              <a:rPr lang="en-US" dirty="0"/>
              <a:t>To incorporate the essential skill, ask the following reflective question when covering this slide:</a:t>
            </a:r>
          </a:p>
          <a:p>
            <a:pPr marL="0" lvl="0" indent="0" algn="l" rtl="0">
              <a:spcBef>
                <a:spcPts val="0"/>
              </a:spcBef>
              <a:spcAft>
                <a:spcPts val="0"/>
              </a:spcAft>
              <a:buSzPts val="1100"/>
              <a:buNone/>
            </a:pPr>
            <a:endParaRPr lang="en-US" dirty="0"/>
          </a:p>
          <a:p>
            <a:pPr marL="171450" lvl="0" indent="-171450" algn="l" rtl="0">
              <a:spcBef>
                <a:spcPts val="0"/>
              </a:spcBef>
              <a:spcAft>
                <a:spcPts val="0"/>
              </a:spcAft>
              <a:buSzPts val="1100"/>
              <a:buFont typeface="Arial" panose="020B0604020202020204" pitchFamily="34" charset="0"/>
              <a:buChar char="•"/>
            </a:pPr>
            <a:r>
              <a:rPr lang="en-US" i="1" dirty="0"/>
              <a:t>What would happen if we avoided new challenges?</a:t>
            </a:r>
          </a:p>
          <a:p>
            <a:endParaRPr lang="en-GB" dirty="0"/>
          </a:p>
        </p:txBody>
      </p:sp>
      <p:sp>
        <p:nvSpPr>
          <p:cNvPr id="4" name="Slide Number Placeholder 3">
            <a:extLst>
              <a:ext uri="{FF2B5EF4-FFF2-40B4-BE49-F238E27FC236}">
                <a16:creationId xmlns:a16="http://schemas.microsoft.com/office/drawing/2014/main" id="{A3D6FC74-8500-2070-8C84-A082F5FE2258}"/>
              </a:ext>
            </a:extLst>
          </p:cNvPr>
          <p:cNvSpPr>
            <a:spLocks noGrp="1"/>
          </p:cNvSpPr>
          <p:nvPr>
            <p:ph type="sldNum" sz="quarter" idx="5"/>
          </p:nvPr>
        </p:nvSpPr>
        <p:spPr/>
        <p:txBody>
          <a:bodyPr/>
          <a:lstStyle/>
          <a:p>
            <a:fld id="{C507AAB2-0019-4156-B2C5-EBC3259D852C}" type="slidenum">
              <a:rPr lang="en-GB" smtClean="0"/>
              <a:t>4</a:t>
            </a:fld>
            <a:endParaRPr lang="en-GB"/>
          </a:p>
        </p:txBody>
      </p:sp>
    </p:spTree>
    <p:extLst>
      <p:ext uri="{BB962C8B-B14F-4D97-AF65-F5344CB8AC3E}">
        <p14:creationId xmlns:p14="http://schemas.microsoft.com/office/powerpoint/2010/main" val="600857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a:t>
            </a:r>
          </a:p>
          <a:p>
            <a:endParaRPr lang="en-GB" dirty="0"/>
          </a:p>
          <a:p>
            <a:r>
              <a:rPr lang="en-GB" dirty="0"/>
              <a:t>Advertising will be key to success, so this slide focuses pupils’ attention on this aspect of their planning during Week 3.</a:t>
            </a:r>
          </a:p>
          <a:p>
            <a:endParaRPr lang="en-GB" u="sng" dirty="0"/>
          </a:p>
          <a:p>
            <a:r>
              <a:rPr lang="en-GB" b="1" u="none" dirty="0"/>
              <a:t>Activity (10-15 minutes)</a:t>
            </a:r>
          </a:p>
          <a:p>
            <a:endParaRPr lang="en-GB" b="1" u="none" dirty="0"/>
          </a:p>
          <a:p>
            <a:r>
              <a:rPr lang="en-GB" b="0" dirty="0"/>
              <a:t>Ask teams or individuals to discuss how they can promote their product or service (5 minutes) and to share with the class (5-10 minutes)</a:t>
            </a:r>
          </a:p>
          <a:p>
            <a:r>
              <a:rPr lang="en-GB" dirty="0"/>
              <a:t>They can use their </a:t>
            </a:r>
            <a:r>
              <a:rPr lang="en-GB" b="1" dirty="0"/>
              <a:t>Fiver Challenge Workbook </a:t>
            </a:r>
            <a:r>
              <a:rPr lang="en-GB" dirty="0"/>
              <a:t>and </a:t>
            </a:r>
            <a:r>
              <a:rPr lang="en-GB" b="1" dirty="0"/>
              <a:t>Top Tips for Advertising </a:t>
            </a:r>
            <a:r>
              <a:rPr lang="en-GB" dirty="0"/>
              <a:t>to help them.</a:t>
            </a:r>
          </a:p>
          <a:p>
            <a:endParaRPr lang="en-GB" dirty="0"/>
          </a:p>
          <a:p>
            <a:pPr marL="0" lvl="0" indent="0" algn="l" rtl="0">
              <a:spcBef>
                <a:spcPts val="0"/>
              </a:spcBef>
              <a:spcAft>
                <a:spcPts val="0"/>
              </a:spcAft>
              <a:buClr>
                <a:schemeClr val="dk1"/>
              </a:buClr>
              <a:buFont typeface="Arial"/>
              <a:buNone/>
            </a:pPr>
            <a:r>
              <a:rPr lang="en-US" b="1" dirty="0"/>
              <a:t>Skills Builder Essential Skills</a:t>
            </a:r>
          </a:p>
          <a:p>
            <a:pPr marL="0" lvl="0" indent="0" algn="l" rtl="0">
              <a:spcBef>
                <a:spcPts val="0"/>
              </a:spcBef>
              <a:spcAft>
                <a:spcPts val="0"/>
              </a:spcAft>
              <a:buClr>
                <a:schemeClr val="dk1"/>
              </a:buClr>
              <a:buFont typeface="Arial"/>
              <a:buNone/>
            </a:pPr>
            <a:endParaRPr lang="en-US" b="1" dirty="0"/>
          </a:p>
          <a:p>
            <a:pPr marL="0" lvl="0" indent="0" algn="l" rtl="0">
              <a:spcBef>
                <a:spcPts val="0"/>
              </a:spcBef>
              <a:spcAft>
                <a:spcPts val="0"/>
              </a:spcAft>
              <a:buClr>
                <a:schemeClr val="dk1"/>
              </a:buClr>
              <a:buFont typeface="Arial"/>
              <a:buNone/>
            </a:pPr>
            <a:r>
              <a:rPr lang="en-US" i="1" dirty="0"/>
              <a:t>Problem Solving - </a:t>
            </a:r>
            <a:r>
              <a:rPr lang="en-US" i="1" u="sng" dirty="0">
                <a:solidFill>
                  <a:schemeClr val="hlink"/>
                </a:solidFill>
                <a:hlinkClick r:id="rId3"/>
              </a:rPr>
              <a:t>Step 3: I complete tasks by finding information I need myself.</a:t>
            </a:r>
            <a:endParaRPr lang="en-US" i="1" dirty="0"/>
          </a:p>
          <a:p>
            <a:pPr marL="0" lvl="0" indent="0" algn="l" rtl="0">
              <a:spcBef>
                <a:spcPts val="0"/>
              </a:spcBef>
              <a:spcAft>
                <a:spcPts val="0"/>
              </a:spcAft>
              <a:buClr>
                <a:schemeClr val="dk1"/>
              </a:buClr>
              <a:buFont typeface="Arial"/>
              <a:buNone/>
            </a:pPr>
            <a:r>
              <a:rPr lang="en-US" dirty="0"/>
              <a:t>Problem solving is the ability to find a solution to a situation or challenge. Talk to students about further information they might need to find out when thinking about their branding. Do they need further examples? Do they want to look at what similar products or services have done? Get them to think about where they might find that information.</a:t>
            </a:r>
          </a:p>
          <a:p>
            <a:pPr marL="0" lvl="0" indent="0" algn="l" rtl="0">
              <a:spcBef>
                <a:spcPts val="0"/>
              </a:spcBef>
              <a:spcAft>
                <a:spcPts val="0"/>
              </a:spcAft>
              <a:buClr>
                <a:schemeClr val="dk1"/>
              </a:buClr>
              <a:buFont typeface="Arial"/>
              <a:buNone/>
            </a:pPr>
            <a:endParaRPr lang="en-US" sz="1200" dirty="0"/>
          </a:p>
          <a:p>
            <a:pPr marL="0" lvl="0" indent="0" algn="l" rtl="0">
              <a:spcBef>
                <a:spcPts val="0"/>
              </a:spcBef>
              <a:spcAft>
                <a:spcPts val="0"/>
              </a:spcAft>
              <a:buSzPts val="1100"/>
              <a:buNone/>
            </a:pPr>
            <a:r>
              <a:rPr lang="en-US" dirty="0"/>
              <a:t>To incorporate the essential skill, ask the following reflective question when covering this slide:</a:t>
            </a:r>
          </a:p>
          <a:p>
            <a:pPr marL="0" lvl="0" indent="0" algn="l" rtl="0">
              <a:spcBef>
                <a:spcPts val="0"/>
              </a:spcBef>
              <a:spcAft>
                <a:spcPts val="0"/>
              </a:spcAft>
              <a:buSzPts val="1100"/>
              <a:buNone/>
            </a:pPr>
            <a:endParaRPr lang="en-US" dirty="0"/>
          </a:p>
          <a:p>
            <a:pPr marL="171450" lvl="0" indent="-171450" algn="l" rtl="0">
              <a:spcBef>
                <a:spcPts val="0"/>
              </a:spcBef>
              <a:spcAft>
                <a:spcPts val="0"/>
              </a:spcAft>
              <a:buSzPts val="1100"/>
              <a:buFont typeface="Arial" panose="020B0604020202020204" pitchFamily="34" charset="0"/>
              <a:buChar char="•"/>
            </a:pPr>
            <a:r>
              <a:rPr lang="en-US" i="1" dirty="0"/>
              <a:t>How do we know what information is </a:t>
            </a:r>
            <a:r>
              <a:rPr lang="en-US" i="1"/>
              <a:t>most useful to us?</a:t>
            </a:r>
            <a:endParaRPr lang="en-US" i="1" dirty="0"/>
          </a:p>
          <a:p>
            <a:pPr marL="0" lvl="0" indent="0" algn="l" rtl="0">
              <a:spcBef>
                <a:spcPts val="0"/>
              </a:spcBef>
              <a:spcAft>
                <a:spcPts val="0"/>
              </a:spcAft>
              <a:buClr>
                <a:schemeClr val="dk1"/>
              </a:buClr>
              <a:buFont typeface="Arial"/>
              <a:buNone/>
            </a:pPr>
            <a:endParaRPr lang="en-US" sz="1200" dirty="0"/>
          </a:p>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5</a:t>
            </a:fld>
            <a:endParaRPr lang="en-GB"/>
          </a:p>
        </p:txBody>
      </p:sp>
    </p:spTree>
    <p:extLst>
      <p:ext uri="{BB962C8B-B14F-4D97-AF65-F5344CB8AC3E}">
        <p14:creationId xmlns:p14="http://schemas.microsoft.com/office/powerpoint/2010/main" val="299031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110A1-D47E-A091-33F1-BF11977EAF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029CC3-4DB5-F51E-D2AF-694219FFE3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1BFEF-0AA5-D48F-5399-FBEDA951B493}"/>
              </a:ext>
            </a:extLst>
          </p:cNvPr>
          <p:cNvSpPr>
            <a:spLocks noGrp="1"/>
          </p:cNvSpPr>
          <p:nvPr>
            <p:ph type="body" idx="1"/>
          </p:nvPr>
        </p:nvSpPr>
        <p:spPr/>
        <p:txBody>
          <a:bodyPr/>
          <a:lstStyle/>
          <a:p>
            <a:r>
              <a:rPr lang="en-GB" b="1" dirty="0"/>
              <a:t>Teacher Notes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Remind the pupils that they can enter the </a:t>
            </a:r>
            <a:r>
              <a:rPr lang="en-GB" b="1" dirty="0"/>
              <a:t>Sales Pitch Competition</a:t>
            </a:r>
            <a:r>
              <a:rPr lang="en-GB" dirty="0"/>
              <a:t>. The deadline for submission is the Sunday at the end of Week 3 (check the Fiver website for the exact date).</a:t>
            </a:r>
          </a:p>
          <a:p>
            <a:endParaRPr lang="en-GB" dirty="0"/>
          </a:p>
          <a:p>
            <a:pPr marL="0" lvl="0" indent="0" algn="l" rtl="0">
              <a:spcBef>
                <a:spcPts val="0"/>
              </a:spcBef>
              <a:spcAft>
                <a:spcPts val="0"/>
              </a:spcAft>
              <a:buClr>
                <a:schemeClr val="dk1"/>
              </a:buClr>
              <a:buFont typeface="Arial"/>
              <a:buNone/>
            </a:pPr>
            <a:r>
              <a:rPr lang="en-US" b="1" dirty="0"/>
              <a:t>Skills Builder Essential Skills</a:t>
            </a:r>
          </a:p>
          <a:p>
            <a:pPr marL="0" lvl="0" indent="0" algn="l" rtl="0">
              <a:spcBef>
                <a:spcPts val="0"/>
              </a:spcBef>
              <a:spcAft>
                <a:spcPts val="0"/>
              </a:spcAft>
              <a:buClr>
                <a:schemeClr val="dk1"/>
              </a:buClr>
              <a:buFont typeface="Arial"/>
              <a:buNone/>
            </a:pPr>
            <a:endParaRPr lang="en-US" b="1" dirty="0"/>
          </a:p>
          <a:p>
            <a:pPr marL="0" lvl="0" indent="0" algn="l" rtl="0">
              <a:spcBef>
                <a:spcPts val="0"/>
              </a:spcBef>
              <a:spcAft>
                <a:spcPts val="0"/>
              </a:spcAft>
              <a:buClr>
                <a:schemeClr val="dk1"/>
              </a:buClr>
              <a:buFont typeface="Arial"/>
              <a:buNone/>
            </a:pPr>
            <a:r>
              <a:rPr lang="en-US" i="1" dirty="0"/>
              <a:t>Speaking - </a:t>
            </a:r>
            <a:r>
              <a:rPr lang="en-US" i="1" u="sng" dirty="0">
                <a:solidFill>
                  <a:schemeClr val="hlink"/>
                </a:solidFill>
                <a:hlinkClick r:id="rId3"/>
              </a:rPr>
              <a:t>Step 3: I speak effectively by making points in a logical order</a:t>
            </a:r>
            <a:endParaRPr lang="en-US" i="1" dirty="0"/>
          </a:p>
          <a:p>
            <a:pPr marL="0" lvl="0" indent="0" algn="l" rtl="0">
              <a:spcBef>
                <a:spcPts val="0"/>
              </a:spcBef>
              <a:spcAft>
                <a:spcPts val="0"/>
              </a:spcAft>
              <a:buSzPts val="1100"/>
              <a:buNone/>
            </a:pPr>
            <a:r>
              <a:rPr lang="en-US" dirty="0"/>
              <a:t>To incorporate the essential skill, ask the following reflective question when covering this slide:</a:t>
            </a:r>
          </a:p>
          <a:p>
            <a:pPr marL="0" lvl="0" indent="0" algn="l" rtl="0">
              <a:spcBef>
                <a:spcPts val="0"/>
              </a:spcBef>
              <a:spcAft>
                <a:spcPts val="0"/>
              </a:spcAft>
              <a:buNone/>
            </a:pPr>
            <a:endParaRPr lang="en-US" dirty="0"/>
          </a:p>
          <a:p>
            <a:pPr marL="171450" lvl="0" indent="-171450" algn="l" rtl="0">
              <a:spcBef>
                <a:spcPts val="0"/>
              </a:spcBef>
              <a:spcAft>
                <a:spcPts val="0"/>
              </a:spcAft>
              <a:buFont typeface="Arial" panose="020B0604020202020204" pitchFamily="34" charset="0"/>
              <a:buChar char="•"/>
            </a:pPr>
            <a:r>
              <a:rPr lang="en-US" i="1" dirty="0"/>
              <a:t>What do we mean by putting ideas in a logical order and why does it matter?</a:t>
            </a:r>
            <a:endParaRPr lang="en-US" b="1" i="1" dirty="0"/>
          </a:p>
          <a:p>
            <a:pPr marL="0" lvl="0" indent="0" algn="l" rtl="0">
              <a:spcBef>
                <a:spcPts val="0"/>
              </a:spcBef>
              <a:spcAft>
                <a:spcPts val="0"/>
              </a:spcAft>
              <a:buClr>
                <a:schemeClr val="dk1"/>
              </a:buClr>
              <a:buFont typeface="Arial"/>
              <a:buNone/>
            </a:pPr>
            <a:endParaRPr lang="en-US" b="1" dirty="0"/>
          </a:p>
          <a:p>
            <a:pPr marL="0" lvl="0" indent="0" algn="l" rtl="0">
              <a:spcBef>
                <a:spcPts val="0"/>
              </a:spcBef>
              <a:spcAft>
                <a:spcPts val="0"/>
              </a:spcAft>
              <a:buClr>
                <a:schemeClr val="dk1"/>
              </a:buClr>
              <a:buFont typeface="Arial"/>
              <a:buNone/>
            </a:pPr>
            <a:r>
              <a:rPr lang="en-US" i="1" dirty="0"/>
              <a:t>Creativity - </a:t>
            </a:r>
            <a:r>
              <a:rPr lang="en-US" i="1" u="sng" dirty="0">
                <a:solidFill>
                  <a:schemeClr val="hlink"/>
                </a:solidFill>
                <a:hlinkClick r:id="rId4"/>
              </a:rPr>
              <a:t>Step 3: I generate ideas when I've been given a clear brief</a:t>
            </a:r>
            <a:endParaRPr lang="en-US" i="1" dirty="0"/>
          </a:p>
          <a:p>
            <a:pPr marL="0" lvl="0" indent="0" algn="l" rtl="0">
              <a:spcBef>
                <a:spcPts val="0"/>
              </a:spcBef>
              <a:spcAft>
                <a:spcPts val="0"/>
              </a:spcAft>
              <a:buClr>
                <a:schemeClr val="dk1"/>
              </a:buClr>
              <a:buFont typeface="Arial"/>
              <a:buNone/>
            </a:pPr>
            <a:r>
              <a:rPr lang="en-US" dirty="0"/>
              <a:t>Creativity the use of imagination and the generation of new ideas. To help us to generate ideas we are sometimes provided with a brief. A brief is a problem or challenge that we have to come up with ideas to solve. The brief might be short or long; it might be in a written form, or it might be spoken.</a:t>
            </a:r>
          </a:p>
          <a:p>
            <a:pPr marL="0" lvl="0" indent="0" algn="l" rtl="0">
              <a:spcBef>
                <a:spcPts val="0"/>
              </a:spcBef>
              <a:spcAft>
                <a:spcPts val="0"/>
              </a:spcAft>
              <a:buClr>
                <a:schemeClr val="dk1"/>
              </a:buClr>
              <a:buFont typeface="Arial"/>
              <a:buNone/>
            </a:pPr>
            <a:endParaRPr lang="en-US" dirty="0"/>
          </a:p>
          <a:p>
            <a:pPr marL="0" lvl="0" indent="0" algn="l" rtl="0">
              <a:spcBef>
                <a:spcPts val="0"/>
              </a:spcBef>
              <a:spcAft>
                <a:spcPts val="0"/>
              </a:spcAft>
              <a:buSzPts val="1100"/>
              <a:buNone/>
            </a:pPr>
            <a:r>
              <a:rPr lang="en-US" dirty="0"/>
              <a:t>To incorporate the essential skill, ask the following reflective question when covering this slide:</a:t>
            </a:r>
          </a:p>
          <a:p>
            <a:pPr marL="0" lvl="0" indent="0" algn="l" rtl="0">
              <a:spcBef>
                <a:spcPts val="0"/>
              </a:spcBef>
              <a:spcAft>
                <a:spcPts val="0"/>
              </a:spcAft>
              <a:buNone/>
            </a:pPr>
            <a:endParaRPr lang="en-US" dirty="0"/>
          </a:p>
          <a:p>
            <a:pPr marL="171450" lvl="0" indent="-171450" algn="l" rtl="0">
              <a:spcBef>
                <a:spcPts val="0"/>
              </a:spcBef>
              <a:spcAft>
                <a:spcPts val="0"/>
              </a:spcAft>
              <a:buFont typeface="Arial" panose="020B0604020202020204" pitchFamily="34" charset="0"/>
              <a:buChar char="•"/>
            </a:pPr>
            <a:r>
              <a:rPr lang="en-US" i="1" dirty="0"/>
              <a:t>How can creativity contribute to your sales pitch?</a:t>
            </a:r>
            <a:endParaRPr lang="en-GB" i="1" dirty="0"/>
          </a:p>
        </p:txBody>
      </p:sp>
      <p:sp>
        <p:nvSpPr>
          <p:cNvPr id="4" name="Slide Number Placeholder 3">
            <a:extLst>
              <a:ext uri="{FF2B5EF4-FFF2-40B4-BE49-F238E27FC236}">
                <a16:creationId xmlns:a16="http://schemas.microsoft.com/office/drawing/2014/main" id="{BF17F7C4-2216-A872-22F7-A50BDAD0B3D7}"/>
              </a:ext>
            </a:extLst>
          </p:cNvPr>
          <p:cNvSpPr>
            <a:spLocks noGrp="1"/>
          </p:cNvSpPr>
          <p:nvPr>
            <p:ph type="sldNum" sz="quarter" idx="5"/>
          </p:nvPr>
        </p:nvSpPr>
        <p:spPr/>
        <p:txBody>
          <a:bodyPr/>
          <a:lstStyle/>
          <a:p>
            <a:fld id="{C507AAB2-0019-4156-B2C5-EBC3259D852C}" type="slidenum">
              <a:rPr lang="en-GB" smtClean="0"/>
              <a:t>6</a:t>
            </a:fld>
            <a:endParaRPr lang="en-GB"/>
          </a:p>
        </p:txBody>
      </p:sp>
    </p:spTree>
    <p:extLst>
      <p:ext uri="{BB962C8B-B14F-4D97-AF65-F5344CB8AC3E}">
        <p14:creationId xmlns:p14="http://schemas.microsoft.com/office/powerpoint/2010/main" val="1755372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US" b="1" dirty="0"/>
              <a:t>Teacher Notes</a:t>
            </a:r>
            <a:endParaRPr lang="en-US" dirty="0"/>
          </a:p>
          <a:p>
            <a:pPr marL="0" marR="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Show this sales pitch video to your pupils for inspiration and ask what they liked about it.</a:t>
            </a:r>
          </a:p>
          <a:p>
            <a:pPr marL="0" marR="0" lvl="0" indent="0" algn="l" rtl="0">
              <a:lnSpc>
                <a:spcPct val="100000"/>
              </a:lnSpc>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Font typeface="Arial"/>
              <a:buNone/>
            </a:pPr>
            <a:r>
              <a:rPr lang="en-US" b="1" dirty="0"/>
              <a:t>Skills Builder Essential Skills</a:t>
            </a:r>
          </a:p>
          <a:p>
            <a:pPr marL="0" lvl="0" indent="0" algn="l" rtl="0">
              <a:spcBef>
                <a:spcPts val="0"/>
              </a:spcBef>
              <a:spcAft>
                <a:spcPts val="0"/>
              </a:spcAft>
              <a:buClr>
                <a:schemeClr val="dk1"/>
              </a:buClr>
              <a:buFont typeface="Arial"/>
              <a:buNone/>
            </a:pPr>
            <a:endParaRPr lang="en-US" b="1" dirty="0"/>
          </a:p>
          <a:p>
            <a:pPr marL="0" lvl="0" indent="0" algn="l" rtl="0">
              <a:spcBef>
                <a:spcPts val="0"/>
              </a:spcBef>
              <a:spcAft>
                <a:spcPts val="0"/>
              </a:spcAft>
              <a:buClr>
                <a:schemeClr val="dk1"/>
              </a:buClr>
              <a:buFont typeface="Arial"/>
              <a:buNone/>
            </a:pPr>
            <a:r>
              <a:rPr lang="en-US" i="1" dirty="0"/>
              <a:t>Listening - </a:t>
            </a:r>
            <a:r>
              <a:rPr lang="en-US" i="1" u="sng" dirty="0">
                <a:solidFill>
                  <a:schemeClr val="hlink"/>
                </a:solidFill>
                <a:hlinkClick r:id="rId3"/>
              </a:rPr>
              <a:t>Step 5: I listen to others and record important information as I do</a:t>
            </a:r>
            <a:endParaRPr lang="en-US" dirty="0"/>
          </a:p>
          <a:p>
            <a:pPr marL="0" lvl="0" indent="0" algn="l" rtl="0">
              <a:spcBef>
                <a:spcPts val="0"/>
              </a:spcBef>
              <a:spcAft>
                <a:spcPts val="0"/>
              </a:spcAft>
              <a:buSzPts val="1100"/>
              <a:buNone/>
            </a:pPr>
            <a:r>
              <a:rPr lang="en-US" dirty="0"/>
              <a:t>Listening is the skill of receiving, retaining and processing information. Encourage students across the challenge to use their workbook and jot down relevant notes and ideas as they listen. This will help them when they are coming up with their product or service and they might gather information from the great examples in the slides.</a:t>
            </a:r>
          </a:p>
          <a:p>
            <a:pPr marL="0" lvl="0" indent="0" algn="l" rtl="0">
              <a:spcBef>
                <a:spcPts val="0"/>
              </a:spcBef>
              <a:spcAft>
                <a:spcPts val="0"/>
              </a:spcAft>
              <a:buSzPts val="1100"/>
              <a:buNone/>
            </a:pPr>
            <a:endParaRPr lang="en-US" dirty="0"/>
          </a:p>
          <a:p>
            <a:pPr marL="0" lvl="0" indent="0" algn="l" rtl="0">
              <a:spcBef>
                <a:spcPts val="0"/>
              </a:spcBef>
              <a:spcAft>
                <a:spcPts val="0"/>
              </a:spcAft>
              <a:buSzPts val="1100"/>
              <a:buNone/>
            </a:pPr>
            <a:r>
              <a:rPr lang="en-US" dirty="0"/>
              <a:t>To incorporate the essential skill, ask the following reflective question when covering this slide:</a:t>
            </a:r>
          </a:p>
          <a:p>
            <a:pPr marL="0" lvl="0" indent="0" algn="l" rtl="0">
              <a:spcBef>
                <a:spcPts val="0"/>
              </a:spcBef>
              <a:spcAft>
                <a:spcPts val="0"/>
              </a:spcAft>
              <a:buNone/>
            </a:pPr>
            <a:endParaRPr lang="en-US" dirty="0"/>
          </a:p>
          <a:p>
            <a:pPr marL="171450" lvl="0" indent="-171450" algn="l" rtl="0">
              <a:spcBef>
                <a:spcPts val="0"/>
              </a:spcBef>
              <a:spcAft>
                <a:spcPts val="0"/>
              </a:spcAft>
              <a:buFont typeface="Arial" panose="020B0604020202020204" pitchFamily="34" charset="0"/>
              <a:buChar char="•"/>
            </a:pPr>
            <a:r>
              <a:rPr lang="en-US" i="1" dirty="0"/>
              <a:t>How do you take notes at the moment? </a:t>
            </a:r>
          </a:p>
          <a:p>
            <a:pPr marL="171450" lvl="0" indent="-171450" algn="l" rtl="0">
              <a:spcBef>
                <a:spcPts val="0"/>
              </a:spcBef>
              <a:spcAft>
                <a:spcPts val="0"/>
              </a:spcAft>
              <a:buFont typeface="Arial" panose="020B0604020202020204" pitchFamily="34" charset="0"/>
              <a:buChar char="•"/>
            </a:pPr>
            <a:endParaRPr lang="en-US" dirty="0"/>
          </a:p>
          <a:p>
            <a:pPr marL="0" lvl="0" indent="0" algn="l" rtl="0">
              <a:spcBef>
                <a:spcPts val="0"/>
              </a:spcBef>
              <a:spcAft>
                <a:spcPts val="0"/>
              </a:spcAft>
              <a:buClr>
                <a:schemeClr val="dk1"/>
              </a:buClr>
              <a:buFont typeface="Arial"/>
              <a:buNone/>
            </a:pPr>
            <a:r>
              <a:rPr lang="en-US" i="1" dirty="0"/>
              <a:t>Creativity - </a:t>
            </a:r>
            <a:r>
              <a:rPr lang="en-US" i="1" u="sng" dirty="0">
                <a:solidFill>
                  <a:schemeClr val="hlink"/>
                </a:solidFill>
                <a:hlinkClick r:id="rId4"/>
              </a:rPr>
              <a:t>Step 3: I generate ideas when I've been given a clear brief</a:t>
            </a:r>
            <a:endParaRPr lang="en-US" i="1" dirty="0"/>
          </a:p>
          <a:p>
            <a:pPr marL="0" lvl="0" indent="0" algn="l" rtl="0">
              <a:spcBef>
                <a:spcPts val="0"/>
              </a:spcBef>
              <a:spcAft>
                <a:spcPts val="0"/>
              </a:spcAft>
              <a:buSzPts val="1100"/>
              <a:buNone/>
            </a:pPr>
            <a:r>
              <a:rPr lang="en-US" dirty="0"/>
              <a:t>To incorporate the essential skill, ask the following reflective question when covering this slide:</a:t>
            </a:r>
          </a:p>
          <a:p>
            <a:pPr marL="0" lvl="0" indent="0" algn="l" rtl="0">
              <a:spcBef>
                <a:spcPts val="0"/>
              </a:spcBef>
              <a:spcAft>
                <a:spcPts val="0"/>
              </a:spcAft>
              <a:buNone/>
            </a:pPr>
            <a:endParaRPr lang="en-US" dirty="0"/>
          </a:p>
          <a:p>
            <a:pPr marL="171450" lvl="0" indent="-171450" algn="l" rtl="0">
              <a:spcBef>
                <a:spcPts val="0"/>
              </a:spcBef>
              <a:spcAft>
                <a:spcPts val="0"/>
              </a:spcAft>
              <a:buFont typeface="Arial" panose="020B0604020202020204" pitchFamily="34" charset="0"/>
              <a:buChar char="•"/>
            </a:pPr>
            <a:r>
              <a:rPr lang="en-US" i="1" dirty="0"/>
              <a:t>How can you create ideas to fulfil a brief?</a:t>
            </a:r>
          </a:p>
        </p:txBody>
      </p:sp>
      <p:sp>
        <p:nvSpPr>
          <p:cNvPr id="4" name="Slide Number Placeholder 3"/>
          <p:cNvSpPr>
            <a:spLocks noGrp="1"/>
          </p:cNvSpPr>
          <p:nvPr>
            <p:ph type="sldNum" sz="quarter" idx="5"/>
          </p:nvPr>
        </p:nvSpPr>
        <p:spPr/>
        <p:txBody>
          <a:bodyPr/>
          <a:lstStyle/>
          <a:p>
            <a:fld id="{C507AAB2-0019-4156-B2C5-EBC3259D852C}" type="slidenum">
              <a:rPr lang="en-GB" smtClean="0"/>
              <a:t>7</a:t>
            </a:fld>
            <a:endParaRPr lang="en-GB"/>
          </a:p>
        </p:txBody>
      </p:sp>
    </p:spTree>
    <p:extLst>
      <p:ext uri="{BB962C8B-B14F-4D97-AF65-F5344CB8AC3E}">
        <p14:creationId xmlns:p14="http://schemas.microsoft.com/office/powerpoint/2010/main" val="396373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a:t>
            </a:r>
          </a:p>
          <a:p>
            <a:endParaRPr lang="en-GB" b="1" dirty="0"/>
          </a:p>
          <a:p>
            <a:r>
              <a:rPr lang="en-GB" b="0" dirty="0"/>
              <a:t>This slide reminds pupils of what they have achieved at the end of Week 3!</a:t>
            </a:r>
          </a:p>
        </p:txBody>
      </p:sp>
      <p:sp>
        <p:nvSpPr>
          <p:cNvPr id="4" name="Slide Number Placeholder 3"/>
          <p:cNvSpPr>
            <a:spLocks noGrp="1"/>
          </p:cNvSpPr>
          <p:nvPr>
            <p:ph type="sldNum" sz="quarter" idx="5"/>
          </p:nvPr>
        </p:nvSpPr>
        <p:spPr/>
        <p:txBody>
          <a:bodyPr/>
          <a:lstStyle/>
          <a:p>
            <a:fld id="{C507AAB2-0019-4156-B2C5-EBC3259D852C}" type="slidenum">
              <a:rPr lang="en-GB" smtClean="0"/>
              <a:t>8</a:t>
            </a:fld>
            <a:endParaRPr lang="en-GB"/>
          </a:p>
        </p:txBody>
      </p:sp>
    </p:spTree>
    <p:extLst>
      <p:ext uri="{BB962C8B-B14F-4D97-AF65-F5344CB8AC3E}">
        <p14:creationId xmlns:p14="http://schemas.microsoft.com/office/powerpoint/2010/main" val="36252967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 Section Break">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4ED51C-726A-A432-5BD4-B5756263793B}"/>
              </a:ext>
            </a:extLst>
          </p:cNvPr>
          <p:cNvSpPr/>
          <p:nvPr userDrawn="1"/>
        </p:nvSpPr>
        <p:spPr>
          <a:xfrm>
            <a:off x="0" y="-1"/>
            <a:ext cx="12192000" cy="56043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19749" y="5895165"/>
            <a:ext cx="1075433" cy="649317"/>
          </a:xfrm>
          <a:prstGeom prst="rect">
            <a:avLst/>
          </a:prstGeom>
        </p:spPr>
      </p:pic>
      <p:sp>
        <p:nvSpPr>
          <p:cNvPr id="2" name="Text Placeholder 2">
            <a:extLst>
              <a:ext uri="{FF2B5EF4-FFF2-40B4-BE49-F238E27FC236}">
                <a16:creationId xmlns:a16="http://schemas.microsoft.com/office/drawing/2014/main" id="{A1BA5102-595B-ADCF-E752-222B2858A481}"/>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3" name="Text Placeholder 2">
            <a:extLst>
              <a:ext uri="{FF2B5EF4-FFF2-40B4-BE49-F238E27FC236}">
                <a16:creationId xmlns:a16="http://schemas.microsoft.com/office/drawing/2014/main" id="{F2A1BD8E-D05F-7714-86C0-8C75B878BFC6}"/>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62856161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Rectangle 6">
            <a:extLst>
              <a:ext uri="{FF2B5EF4-FFF2-40B4-BE49-F238E27FC236}">
                <a16:creationId xmlns:a16="http://schemas.microsoft.com/office/drawing/2014/main" id="{42765338-E825-8247-13CF-8945C88359B5}"/>
              </a:ext>
            </a:extLst>
          </p:cNvPr>
          <p:cNvSpPr>
            <a:spLocks/>
          </p:cNvSpPr>
          <p:nvPr userDrawn="1"/>
        </p:nvSpPr>
        <p:spPr>
          <a:xfrm>
            <a:off x="3049199" y="0"/>
            <a:ext cx="3049200" cy="6858000"/>
          </a:xfrm>
          <a:prstGeom prst="rect">
            <a:avLst/>
          </a:prstGeom>
          <a:solidFill>
            <a:schemeClr val="accent1">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userDrawn="1"/>
        </p:nvSpPr>
        <p:spPr>
          <a:xfrm>
            <a:off x="6093602" y="0"/>
            <a:ext cx="3049200" cy="6858000"/>
          </a:xfrm>
          <a:prstGeom prst="rect">
            <a:avLst/>
          </a:prstGeom>
          <a:solidFill>
            <a:schemeClr val="accent1">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1">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Content Placeholder 42">
            <a:extLst>
              <a:ext uri="{FF2B5EF4-FFF2-40B4-BE49-F238E27FC236}">
                <a16:creationId xmlns:a16="http://schemas.microsoft.com/office/drawing/2014/main" id="{906F3287-C414-D9AF-17AD-772318DDA02A}"/>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31" name="Text Placeholder 47">
            <a:extLst>
              <a:ext uri="{FF2B5EF4-FFF2-40B4-BE49-F238E27FC236}">
                <a16:creationId xmlns:a16="http://schemas.microsoft.com/office/drawing/2014/main" id="{F8DB69BF-32AA-202D-C704-3F7A516A3536}"/>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32" name="Text Placeholder 49">
            <a:extLst>
              <a:ext uri="{FF2B5EF4-FFF2-40B4-BE49-F238E27FC236}">
                <a16:creationId xmlns:a16="http://schemas.microsoft.com/office/drawing/2014/main" id="{1C3C1BB0-177E-5638-14BD-E9C3B72E0246}"/>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33" name="Content Placeholder 42">
            <a:extLst>
              <a:ext uri="{FF2B5EF4-FFF2-40B4-BE49-F238E27FC236}">
                <a16:creationId xmlns:a16="http://schemas.microsoft.com/office/drawing/2014/main" id="{793BE3C0-A964-87D1-E10B-5CC7861E9DD3}"/>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34" name="Text Placeholder 47">
            <a:extLst>
              <a:ext uri="{FF2B5EF4-FFF2-40B4-BE49-F238E27FC236}">
                <a16:creationId xmlns:a16="http://schemas.microsoft.com/office/drawing/2014/main" id="{7790AEF7-7655-734B-1169-0FBE58FDE885}"/>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35" name="Text Placeholder 49">
            <a:extLst>
              <a:ext uri="{FF2B5EF4-FFF2-40B4-BE49-F238E27FC236}">
                <a16:creationId xmlns:a16="http://schemas.microsoft.com/office/drawing/2014/main" id="{51BB1AC9-26DC-A593-0588-3E71AB7AB2FB}"/>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36" name="Content Placeholder 42">
            <a:extLst>
              <a:ext uri="{FF2B5EF4-FFF2-40B4-BE49-F238E27FC236}">
                <a16:creationId xmlns:a16="http://schemas.microsoft.com/office/drawing/2014/main" id="{4D939D70-031A-1475-BB7E-F727DB65A1CA}"/>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37" name="Text Placeholder 47">
            <a:extLst>
              <a:ext uri="{FF2B5EF4-FFF2-40B4-BE49-F238E27FC236}">
                <a16:creationId xmlns:a16="http://schemas.microsoft.com/office/drawing/2014/main" id="{94B9C487-01B2-9EAA-BD97-00EA8499DC1F}"/>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38" name="Text Placeholder 49">
            <a:extLst>
              <a:ext uri="{FF2B5EF4-FFF2-40B4-BE49-F238E27FC236}">
                <a16:creationId xmlns:a16="http://schemas.microsoft.com/office/drawing/2014/main" id="{B36CEF2A-52E5-E522-8D49-237858ADEB88}"/>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39" name="Content Placeholder 42">
            <a:extLst>
              <a:ext uri="{FF2B5EF4-FFF2-40B4-BE49-F238E27FC236}">
                <a16:creationId xmlns:a16="http://schemas.microsoft.com/office/drawing/2014/main" id="{0951C1D1-7EDC-B2BE-B15E-CC704619E22B}"/>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40" name="Text Placeholder 47">
            <a:extLst>
              <a:ext uri="{FF2B5EF4-FFF2-40B4-BE49-F238E27FC236}">
                <a16:creationId xmlns:a16="http://schemas.microsoft.com/office/drawing/2014/main" id="{CC3D7C35-B482-A7E0-2B26-14894DDE56E0}"/>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41" name="Text Placeholder 49">
            <a:extLst>
              <a:ext uri="{FF2B5EF4-FFF2-40B4-BE49-F238E27FC236}">
                <a16:creationId xmlns:a16="http://schemas.microsoft.com/office/drawing/2014/main" id="{9E77944E-46B0-1772-0BE1-8D28592F74A3}"/>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Tree>
    <p:extLst>
      <p:ext uri="{BB962C8B-B14F-4D97-AF65-F5344CB8AC3E}">
        <p14:creationId xmlns:p14="http://schemas.microsoft.com/office/powerpoint/2010/main" val="241329984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 Section Brea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6952B0-B2EC-933E-3D55-733C8C4ED945}"/>
              </a:ext>
            </a:extLst>
          </p:cNvPr>
          <p:cNvSpPr/>
          <p:nvPr userDrawn="1"/>
        </p:nvSpPr>
        <p:spPr>
          <a:xfrm>
            <a:off x="0" y="-1"/>
            <a:ext cx="12192000" cy="560438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Text Placeholder 2">
            <a:extLst>
              <a:ext uri="{FF2B5EF4-FFF2-40B4-BE49-F238E27FC236}">
                <a16:creationId xmlns:a16="http://schemas.microsoft.com/office/drawing/2014/main" id="{58E057CE-B397-DBBD-17DE-AF2C9DE689E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4" name="Text Placeholder 2">
            <a:extLst>
              <a:ext uri="{FF2B5EF4-FFF2-40B4-BE49-F238E27FC236}">
                <a16:creationId xmlns:a16="http://schemas.microsoft.com/office/drawing/2014/main" id="{D9AA28D8-B2B3-DFF0-CEC2-C84ECDBCCE0D}"/>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3020540761"/>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701D29C2-4C48-B02F-25EC-BF77642D939D}"/>
              </a:ext>
            </a:extLst>
          </p:cNvPr>
          <p:cNvSpPr>
            <a:spLocks noGrp="1"/>
          </p:cNvSpPr>
          <p:nvPr>
            <p:ph type="title" hasCustomPrompt="1"/>
          </p:nvPr>
        </p:nvSpPr>
        <p:spPr>
          <a:xfrm>
            <a:off x="838200" y="365125"/>
            <a:ext cx="10515600" cy="900149"/>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EF9F0425-DDD4-4C1A-6836-1998C16351BE}"/>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01897117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0ED89AF7-093E-46C2-8561-FB01B24341C9}"/>
              </a:ext>
            </a:extLst>
          </p:cNvPr>
          <p:cNvSpPr>
            <a:spLocks noGrp="1"/>
          </p:cNvSpPr>
          <p:nvPr>
            <p:ph type="title" hasCustomPrompt="1"/>
          </p:nvPr>
        </p:nvSpPr>
        <p:spPr>
          <a:xfrm>
            <a:off x="838200" y="365126"/>
            <a:ext cx="4771293" cy="784664"/>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3" name="Text Placeholder 12">
            <a:extLst>
              <a:ext uri="{FF2B5EF4-FFF2-40B4-BE49-F238E27FC236}">
                <a16:creationId xmlns:a16="http://schemas.microsoft.com/office/drawing/2014/main" id="{A5984976-D47C-54A2-6343-8EEABB67C83E}"/>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00257122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dirty="0"/>
              <a:t>Insert image</a:t>
            </a:r>
          </a:p>
        </p:txBody>
      </p:sp>
    </p:spTree>
    <p:extLst>
      <p:ext uri="{BB962C8B-B14F-4D97-AF65-F5344CB8AC3E}">
        <p14:creationId xmlns:p14="http://schemas.microsoft.com/office/powerpoint/2010/main" val="3068443940"/>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accent6">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p:nvSpPr>
        <p:spPr>
          <a:xfrm>
            <a:off x="6093602" y="0"/>
            <a:ext cx="3049200" cy="6858000"/>
          </a:xfrm>
          <a:prstGeom prst="rect">
            <a:avLst/>
          </a:prstGeom>
          <a:solidFill>
            <a:schemeClr val="accent6">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6">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42">
            <a:extLst>
              <a:ext uri="{FF2B5EF4-FFF2-40B4-BE49-F238E27FC236}">
                <a16:creationId xmlns:a16="http://schemas.microsoft.com/office/drawing/2014/main" id="{2943AC60-5F56-375B-3AF1-812DB44CA2DC}"/>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19" name="Text Placeholder 47">
            <a:extLst>
              <a:ext uri="{FF2B5EF4-FFF2-40B4-BE49-F238E27FC236}">
                <a16:creationId xmlns:a16="http://schemas.microsoft.com/office/drawing/2014/main" id="{E755FDEA-F99A-138B-FEAB-95DBD522B337}"/>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0" name="Text Placeholder 49">
            <a:extLst>
              <a:ext uri="{FF2B5EF4-FFF2-40B4-BE49-F238E27FC236}">
                <a16:creationId xmlns:a16="http://schemas.microsoft.com/office/drawing/2014/main" id="{DDAF3714-DB24-B0E5-4CB2-E6730207EA29}"/>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1" name="Content Placeholder 42">
            <a:extLst>
              <a:ext uri="{FF2B5EF4-FFF2-40B4-BE49-F238E27FC236}">
                <a16:creationId xmlns:a16="http://schemas.microsoft.com/office/drawing/2014/main" id="{79214D88-1F0C-956C-758E-20E1BD03EE0D}"/>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2" name="Text Placeholder 47">
            <a:extLst>
              <a:ext uri="{FF2B5EF4-FFF2-40B4-BE49-F238E27FC236}">
                <a16:creationId xmlns:a16="http://schemas.microsoft.com/office/drawing/2014/main" id="{C7FCD7D0-C8E7-A1FA-0EA7-B0F14A6D8D82}"/>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3" name="Text Placeholder 49">
            <a:extLst>
              <a:ext uri="{FF2B5EF4-FFF2-40B4-BE49-F238E27FC236}">
                <a16:creationId xmlns:a16="http://schemas.microsoft.com/office/drawing/2014/main" id="{3FEB2687-30A6-1000-D8EC-22F602D87D7F}"/>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4" name="Content Placeholder 42">
            <a:extLst>
              <a:ext uri="{FF2B5EF4-FFF2-40B4-BE49-F238E27FC236}">
                <a16:creationId xmlns:a16="http://schemas.microsoft.com/office/drawing/2014/main" id="{4CE03A85-CB6C-D686-3EA1-24F20A58D2A8}"/>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5" name="Text Placeholder 47">
            <a:extLst>
              <a:ext uri="{FF2B5EF4-FFF2-40B4-BE49-F238E27FC236}">
                <a16:creationId xmlns:a16="http://schemas.microsoft.com/office/drawing/2014/main" id="{2827C236-B785-DEBF-9163-BDE09D58A558}"/>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6" name="Text Placeholder 49">
            <a:extLst>
              <a:ext uri="{FF2B5EF4-FFF2-40B4-BE49-F238E27FC236}">
                <a16:creationId xmlns:a16="http://schemas.microsoft.com/office/drawing/2014/main" id="{DFD4D2B0-380F-4363-58EE-EDD313EC9AC2}"/>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7" name="Content Placeholder 42">
            <a:extLst>
              <a:ext uri="{FF2B5EF4-FFF2-40B4-BE49-F238E27FC236}">
                <a16:creationId xmlns:a16="http://schemas.microsoft.com/office/drawing/2014/main" id="{6A3FF7DC-E2FB-D2AB-EA80-13F67A48D030}"/>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8" name="Text Placeholder 47">
            <a:extLst>
              <a:ext uri="{FF2B5EF4-FFF2-40B4-BE49-F238E27FC236}">
                <a16:creationId xmlns:a16="http://schemas.microsoft.com/office/drawing/2014/main" id="{5AAEFD77-4099-435F-7A72-AC61EF4AFBFA}"/>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9" name="Text Placeholder 49">
            <a:extLst>
              <a:ext uri="{FF2B5EF4-FFF2-40B4-BE49-F238E27FC236}">
                <a16:creationId xmlns:a16="http://schemas.microsoft.com/office/drawing/2014/main" id="{BFF8AF91-CC92-EDAD-B3A8-D1E9D6E4F31E}"/>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Tree>
    <p:extLst>
      <p:ext uri="{BB962C8B-B14F-4D97-AF65-F5344CB8AC3E}">
        <p14:creationId xmlns:p14="http://schemas.microsoft.com/office/powerpoint/2010/main" val="271079424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 Section Brea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C6864A-A786-E4BF-AA0D-67BEEC09D218}"/>
              </a:ext>
            </a:extLst>
          </p:cNvPr>
          <p:cNvSpPr/>
          <p:nvPr userDrawn="1"/>
        </p:nvSpPr>
        <p:spPr>
          <a:xfrm>
            <a:off x="0" y="-1"/>
            <a:ext cx="12192000" cy="560438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Text Placeholder 2">
            <a:extLst>
              <a:ext uri="{FF2B5EF4-FFF2-40B4-BE49-F238E27FC236}">
                <a16:creationId xmlns:a16="http://schemas.microsoft.com/office/drawing/2014/main" id="{24F01BD1-5369-ED7F-7AF6-86A39CF205DB}"/>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4" name="Text Placeholder 2">
            <a:extLst>
              <a:ext uri="{FF2B5EF4-FFF2-40B4-BE49-F238E27FC236}">
                <a16:creationId xmlns:a16="http://schemas.microsoft.com/office/drawing/2014/main" id="{EE576C45-170C-153F-600C-52306E0F068B}"/>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2941813055"/>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AE058C7C-04AD-D7B5-330F-64E0AF2D9125}"/>
              </a:ext>
            </a:extLst>
          </p:cNvPr>
          <p:cNvSpPr>
            <a:spLocks noGrp="1"/>
          </p:cNvSpPr>
          <p:nvPr>
            <p:ph type="title" hasCustomPrompt="1"/>
          </p:nvPr>
        </p:nvSpPr>
        <p:spPr>
          <a:xfrm>
            <a:off x="838200" y="365125"/>
            <a:ext cx="10515600" cy="900149"/>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7036CBEE-0FD5-4D58-65B1-78657054A91A}"/>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993567766"/>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1">
            <a:extLst>
              <a:ext uri="{FF2B5EF4-FFF2-40B4-BE49-F238E27FC236}">
                <a16:creationId xmlns:a16="http://schemas.microsoft.com/office/drawing/2014/main" id="{804B6669-3816-BECC-04F7-D903DB788186}"/>
              </a:ext>
            </a:extLst>
          </p:cNvPr>
          <p:cNvSpPr>
            <a:spLocks noGrp="1"/>
          </p:cNvSpPr>
          <p:nvPr>
            <p:ph type="title" hasCustomPrompt="1"/>
          </p:nvPr>
        </p:nvSpPr>
        <p:spPr>
          <a:xfrm>
            <a:off x="838200" y="365126"/>
            <a:ext cx="4771293" cy="784664"/>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0D4543BE-3767-65B9-BB8B-3B6CC2A36960}"/>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1515400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dirty="0"/>
              <a:t>Insert image</a:t>
            </a:r>
          </a:p>
        </p:txBody>
      </p:sp>
    </p:spTree>
    <p:extLst>
      <p:ext uri="{BB962C8B-B14F-4D97-AF65-F5344CB8AC3E}">
        <p14:creationId xmlns:p14="http://schemas.microsoft.com/office/powerpoint/2010/main" val="204519788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F12F2ADC-3A97-741C-5A9C-AD84FAA74D35}"/>
              </a:ext>
            </a:extLst>
          </p:cNvPr>
          <p:cNvSpPr>
            <a:spLocks noGrp="1"/>
          </p:cNvSpPr>
          <p:nvPr>
            <p:ph type="title" hasCustomPrompt="1"/>
          </p:nvPr>
        </p:nvSpPr>
        <p:spPr>
          <a:xfrm>
            <a:off x="838200" y="365125"/>
            <a:ext cx="10515600"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6523A08F-D6D8-0635-BD5C-39E613158401}"/>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80687312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accent3">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p:nvSpPr>
        <p:spPr>
          <a:xfrm>
            <a:off x="6093602" y="0"/>
            <a:ext cx="3049200" cy="6858000"/>
          </a:xfrm>
          <a:prstGeom prst="rect">
            <a:avLst/>
          </a:prstGeom>
          <a:solidFill>
            <a:schemeClr val="accent3">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3">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8" name="Content Placeholder 42">
            <a:extLst>
              <a:ext uri="{FF2B5EF4-FFF2-40B4-BE49-F238E27FC236}">
                <a16:creationId xmlns:a16="http://schemas.microsoft.com/office/drawing/2014/main" id="{ACDADC17-2D58-C821-2D5A-B5F5666DA6B7}"/>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19" name="Text Placeholder 47">
            <a:extLst>
              <a:ext uri="{FF2B5EF4-FFF2-40B4-BE49-F238E27FC236}">
                <a16:creationId xmlns:a16="http://schemas.microsoft.com/office/drawing/2014/main" id="{080941A8-8732-21B0-3303-C2D2C7E39BE7}"/>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0" name="Text Placeholder 49">
            <a:extLst>
              <a:ext uri="{FF2B5EF4-FFF2-40B4-BE49-F238E27FC236}">
                <a16:creationId xmlns:a16="http://schemas.microsoft.com/office/drawing/2014/main" id="{3104FDFA-C649-C2CE-9FAB-B51379125A48}"/>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1" name="Content Placeholder 42">
            <a:extLst>
              <a:ext uri="{FF2B5EF4-FFF2-40B4-BE49-F238E27FC236}">
                <a16:creationId xmlns:a16="http://schemas.microsoft.com/office/drawing/2014/main" id="{621C16F5-0850-983A-02A7-6C6EB98EE030}"/>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2" name="Text Placeholder 47">
            <a:extLst>
              <a:ext uri="{FF2B5EF4-FFF2-40B4-BE49-F238E27FC236}">
                <a16:creationId xmlns:a16="http://schemas.microsoft.com/office/drawing/2014/main" id="{59519DB3-112B-9308-E123-630B3FC48D9A}"/>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3" name="Text Placeholder 49">
            <a:extLst>
              <a:ext uri="{FF2B5EF4-FFF2-40B4-BE49-F238E27FC236}">
                <a16:creationId xmlns:a16="http://schemas.microsoft.com/office/drawing/2014/main" id="{92F5EC90-93B4-996E-6B18-50BB5958AAD9}"/>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4" name="Content Placeholder 42">
            <a:extLst>
              <a:ext uri="{FF2B5EF4-FFF2-40B4-BE49-F238E27FC236}">
                <a16:creationId xmlns:a16="http://schemas.microsoft.com/office/drawing/2014/main" id="{F58C3C4C-F77D-FF7B-30BF-835CDE3B220E}"/>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5" name="Text Placeholder 47">
            <a:extLst>
              <a:ext uri="{FF2B5EF4-FFF2-40B4-BE49-F238E27FC236}">
                <a16:creationId xmlns:a16="http://schemas.microsoft.com/office/drawing/2014/main" id="{8A6E9B6E-26CC-37B0-BA3B-9BA7F3548EA9}"/>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6" name="Text Placeholder 49">
            <a:extLst>
              <a:ext uri="{FF2B5EF4-FFF2-40B4-BE49-F238E27FC236}">
                <a16:creationId xmlns:a16="http://schemas.microsoft.com/office/drawing/2014/main" id="{6A508437-CF6A-CDD2-59D1-DB9575C0B52F}"/>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7" name="Content Placeholder 42">
            <a:extLst>
              <a:ext uri="{FF2B5EF4-FFF2-40B4-BE49-F238E27FC236}">
                <a16:creationId xmlns:a16="http://schemas.microsoft.com/office/drawing/2014/main" id="{907519CA-8365-2D28-9741-0E14835CF718}"/>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8" name="Text Placeholder 47">
            <a:extLst>
              <a:ext uri="{FF2B5EF4-FFF2-40B4-BE49-F238E27FC236}">
                <a16:creationId xmlns:a16="http://schemas.microsoft.com/office/drawing/2014/main" id="{A1534498-3E35-7F0C-EAA0-2A676AB5F82A}"/>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9" name="Text Placeholder 49">
            <a:extLst>
              <a:ext uri="{FF2B5EF4-FFF2-40B4-BE49-F238E27FC236}">
                <a16:creationId xmlns:a16="http://schemas.microsoft.com/office/drawing/2014/main" id="{483072E6-3818-E586-37F1-6420782D6565}"/>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Tree>
    <p:extLst>
      <p:ext uri="{BB962C8B-B14F-4D97-AF65-F5344CB8AC3E}">
        <p14:creationId xmlns:p14="http://schemas.microsoft.com/office/powerpoint/2010/main" val="1249221354"/>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 Section Brea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656932-2325-34BE-8CEA-811268405947}"/>
              </a:ext>
            </a:extLst>
          </p:cNvPr>
          <p:cNvSpPr/>
          <p:nvPr userDrawn="1"/>
        </p:nvSpPr>
        <p:spPr>
          <a:xfrm>
            <a:off x="0" y="-1"/>
            <a:ext cx="12192000" cy="560438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Text Placeholder 2">
            <a:extLst>
              <a:ext uri="{FF2B5EF4-FFF2-40B4-BE49-F238E27FC236}">
                <a16:creationId xmlns:a16="http://schemas.microsoft.com/office/drawing/2014/main" id="{760871F8-A71A-57F7-E270-3F39E2CB395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4" name="Text Placeholder 2">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389204758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5B3D83E8-9479-F8A7-8DB8-9A2EA4191D57}"/>
              </a:ext>
            </a:extLst>
          </p:cNvPr>
          <p:cNvSpPr>
            <a:spLocks noGrp="1"/>
          </p:cNvSpPr>
          <p:nvPr>
            <p:ph type="title" hasCustomPrompt="1"/>
          </p:nvPr>
        </p:nvSpPr>
        <p:spPr>
          <a:xfrm>
            <a:off x="838200" y="365125"/>
            <a:ext cx="10515600" cy="900149"/>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C45D3579-8CAA-DF7D-8A85-B8B1C827B72A}"/>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596050325"/>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D21C3DCA-081C-F010-940F-8498C514CE03}"/>
              </a:ext>
            </a:extLst>
          </p:cNvPr>
          <p:cNvSpPr>
            <a:spLocks noGrp="1"/>
          </p:cNvSpPr>
          <p:nvPr>
            <p:ph type="title" hasCustomPrompt="1"/>
          </p:nvPr>
        </p:nvSpPr>
        <p:spPr>
          <a:xfrm>
            <a:off x="838200" y="365126"/>
            <a:ext cx="4771293" cy="784664"/>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3" name="Text Placeholder 12">
            <a:extLst>
              <a:ext uri="{FF2B5EF4-FFF2-40B4-BE49-F238E27FC236}">
                <a16:creationId xmlns:a16="http://schemas.microsoft.com/office/drawing/2014/main" id="{DD07CF95-F372-2462-6F39-FB8A938B6D33}"/>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46104569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dirty="0"/>
              <a:t>Insert image</a:t>
            </a:r>
          </a:p>
        </p:txBody>
      </p:sp>
    </p:spTree>
    <p:extLst>
      <p:ext uri="{BB962C8B-B14F-4D97-AF65-F5344CB8AC3E}">
        <p14:creationId xmlns:p14="http://schemas.microsoft.com/office/powerpoint/2010/main" val="2906595122"/>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accent4">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p:nvSpPr>
        <p:spPr>
          <a:xfrm>
            <a:off x="6093602" y="0"/>
            <a:ext cx="3049200" cy="6858000"/>
          </a:xfrm>
          <a:prstGeom prst="rect">
            <a:avLst/>
          </a:prstGeom>
          <a:solidFill>
            <a:schemeClr val="accent4">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4">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42">
            <a:extLst>
              <a:ext uri="{FF2B5EF4-FFF2-40B4-BE49-F238E27FC236}">
                <a16:creationId xmlns:a16="http://schemas.microsoft.com/office/drawing/2014/main" id="{52FE54F9-484E-0608-E46A-43907B9A2CAF}"/>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19" name="Text Placeholder 47">
            <a:extLst>
              <a:ext uri="{FF2B5EF4-FFF2-40B4-BE49-F238E27FC236}">
                <a16:creationId xmlns:a16="http://schemas.microsoft.com/office/drawing/2014/main" id="{A9201119-9518-B620-1010-001C811AB920}"/>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0" name="Text Placeholder 49">
            <a:extLst>
              <a:ext uri="{FF2B5EF4-FFF2-40B4-BE49-F238E27FC236}">
                <a16:creationId xmlns:a16="http://schemas.microsoft.com/office/drawing/2014/main" id="{9425A366-A0E0-A3A1-7F18-E637CC8DC035}"/>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1" name="Content Placeholder 42">
            <a:extLst>
              <a:ext uri="{FF2B5EF4-FFF2-40B4-BE49-F238E27FC236}">
                <a16:creationId xmlns:a16="http://schemas.microsoft.com/office/drawing/2014/main" id="{7680C408-4779-0823-4C1D-E5EF4715BFB7}"/>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2" name="Text Placeholder 47">
            <a:extLst>
              <a:ext uri="{FF2B5EF4-FFF2-40B4-BE49-F238E27FC236}">
                <a16:creationId xmlns:a16="http://schemas.microsoft.com/office/drawing/2014/main" id="{D433BA50-850A-A71C-714F-6AF67761D8A6}"/>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3" name="Text Placeholder 49">
            <a:extLst>
              <a:ext uri="{FF2B5EF4-FFF2-40B4-BE49-F238E27FC236}">
                <a16:creationId xmlns:a16="http://schemas.microsoft.com/office/drawing/2014/main" id="{6B6D78B2-52FF-1C28-39BD-8EB7F38801F7}"/>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4" name="Content Placeholder 42">
            <a:extLst>
              <a:ext uri="{FF2B5EF4-FFF2-40B4-BE49-F238E27FC236}">
                <a16:creationId xmlns:a16="http://schemas.microsoft.com/office/drawing/2014/main" id="{44467BC6-6F1D-9C7D-4EC0-AC574159B136}"/>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5" name="Text Placeholder 47">
            <a:extLst>
              <a:ext uri="{FF2B5EF4-FFF2-40B4-BE49-F238E27FC236}">
                <a16:creationId xmlns:a16="http://schemas.microsoft.com/office/drawing/2014/main" id="{2FD53A8D-D182-21EA-136B-0A58C32E6101}"/>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6" name="Text Placeholder 49">
            <a:extLst>
              <a:ext uri="{FF2B5EF4-FFF2-40B4-BE49-F238E27FC236}">
                <a16:creationId xmlns:a16="http://schemas.microsoft.com/office/drawing/2014/main" id="{B1204B66-6934-58DC-8C19-62002724D468}"/>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7" name="Content Placeholder 42">
            <a:extLst>
              <a:ext uri="{FF2B5EF4-FFF2-40B4-BE49-F238E27FC236}">
                <a16:creationId xmlns:a16="http://schemas.microsoft.com/office/drawing/2014/main" id="{916BA603-805A-65EC-D151-44D6707247D9}"/>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8" name="Text Placeholder 47">
            <a:extLst>
              <a:ext uri="{FF2B5EF4-FFF2-40B4-BE49-F238E27FC236}">
                <a16:creationId xmlns:a16="http://schemas.microsoft.com/office/drawing/2014/main" id="{2FF8C69E-B8DF-2748-DFE8-03FDFC53BE52}"/>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9" name="Text Placeholder 49">
            <a:extLst>
              <a:ext uri="{FF2B5EF4-FFF2-40B4-BE49-F238E27FC236}">
                <a16:creationId xmlns:a16="http://schemas.microsoft.com/office/drawing/2014/main" id="{C3EBFEB5-B090-1560-C73C-0BD315CF0C01}"/>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Tree>
    <p:extLst>
      <p:ext uri="{BB962C8B-B14F-4D97-AF65-F5344CB8AC3E}">
        <p14:creationId xmlns:p14="http://schemas.microsoft.com/office/powerpoint/2010/main" val="2518963342"/>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 Section Brea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656932-2325-34BE-8CEA-811268405947}"/>
              </a:ext>
            </a:extLst>
          </p:cNvPr>
          <p:cNvSpPr/>
          <p:nvPr userDrawn="1"/>
        </p:nvSpPr>
        <p:spPr>
          <a:xfrm>
            <a:off x="0" y="-1"/>
            <a:ext cx="12192000" cy="560438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Text Placeholder 2">
            <a:extLst>
              <a:ext uri="{FF2B5EF4-FFF2-40B4-BE49-F238E27FC236}">
                <a16:creationId xmlns:a16="http://schemas.microsoft.com/office/drawing/2014/main" id="{760871F8-A71A-57F7-E270-3F39E2CB395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4" name="Text Placeholder 2">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2813583563"/>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AA8B8DB3-9ACB-851B-34D7-BB52385612D8}"/>
              </a:ext>
            </a:extLst>
          </p:cNvPr>
          <p:cNvSpPr>
            <a:spLocks noGrp="1"/>
          </p:cNvSpPr>
          <p:nvPr>
            <p:ph type="title" hasCustomPrompt="1"/>
          </p:nvPr>
        </p:nvSpPr>
        <p:spPr>
          <a:xfrm>
            <a:off x="838200" y="365125"/>
            <a:ext cx="10515600" cy="900149"/>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CCFA7B16-EE77-687F-3962-90EABF5B36C4}"/>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44537994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C17372E6-8731-D862-F263-D2F3225E38F1}"/>
              </a:ext>
            </a:extLst>
          </p:cNvPr>
          <p:cNvSpPr>
            <a:spLocks noGrp="1"/>
          </p:cNvSpPr>
          <p:nvPr>
            <p:ph type="title" hasCustomPrompt="1"/>
          </p:nvPr>
        </p:nvSpPr>
        <p:spPr>
          <a:xfrm>
            <a:off x="838200" y="365126"/>
            <a:ext cx="4771293" cy="784664"/>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3" name="Text Placeholder 12">
            <a:extLst>
              <a:ext uri="{FF2B5EF4-FFF2-40B4-BE49-F238E27FC236}">
                <a16:creationId xmlns:a16="http://schemas.microsoft.com/office/drawing/2014/main" id="{2D14FC92-EDFB-ED87-0F62-23599839B19C}"/>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121595205"/>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dirty="0"/>
              <a:t>Insert image</a:t>
            </a:r>
          </a:p>
        </p:txBody>
      </p:sp>
    </p:spTree>
    <p:extLst>
      <p:ext uri="{BB962C8B-B14F-4D97-AF65-F5344CB8AC3E}">
        <p14:creationId xmlns:p14="http://schemas.microsoft.com/office/powerpoint/2010/main" val="345733975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 Text &amp;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070BD73-3EA6-1194-9944-E3A4574DC81A}"/>
              </a:ext>
            </a:extLst>
          </p:cNvPr>
          <p:cNvSpPr>
            <a:spLocks noGrp="1"/>
          </p:cNvSpPr>
          <p:nvPr>
            <p:ph type="title" hasCustomPrompt="1"/>
          </p:nvPr>
        </p:nvSpPr>
        <p:spPr>
          <a:xfrm>
            <a:off x="838200" y="365126"/>
            <a:ext cx="4771293" cy="784664"/>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12">
            <a:extLst>
              <a:ext uri="{FF2B5EF4-FFF2-40B4-BE49-F238E27FC236}">
                <a16:creationId xmlns:a16="http://schemas.microsoft.com/office/drawing/2014/main" id="{89F038CC-94E9-24B4-60FD-06F814999C4A}"/>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919318906"/>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accent2">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p:nvSpPr>
        <p:spPr>
          <a:xfrm>
            <a:off x="6093602" y="0"/>
            <a:ext cx="3049200" cy="6858000"/>
          </a:xfrm>
          <a:prstGeom prst="rect">
            <a:avLst/>
          </a:prstGeom>
          <a:solidFill>
            <a:schemeClr val="accent2">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2">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42">
            <a:extLst>
              <a:ext uri="{FF2B5EF4-FFF2-40B4-BE49-F238E27FC236}">
                <a16:creationId xmlns:a16="http://schemas.microsoft.com/office/drawing/2014/main" id="{52FE54F9-484E-0608-E46A-43907B9A2CAF}"/>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19" name="Text Placeholder 47">
            <a:extLst>
              <a:ext uri="{FF2B5EF4-FFF2-40B4-BE49-F238E27FC236}">
                <a16:creationId xmlns:a16="http://schemas.microsoft.com/office/drawing/2014/main" id="{A9201119-9518-B620-1010-001C811AB920}"/>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0" name="Text Placeholder 49">
            <a:extLst>
              <a:ext uri="{FF2B5EF4-FFF2-40B4-BE49-F238E27FC236}">
                <a16:creationId xmlns:a16="http://schemas.microsoft.com/office/drawing/2014/main" id="{9425A366-A0E0-A3A1-7F18-E637CC8DC035}"/>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1" name="Content Placeholder 42">
            <a:extLst>
              <a:ext uri="{FF2B5EF4-FFF2-40B4-BE49-F238E27FC236}">
                <a16:creationId xmlns:a16="http://schemas.microsoft.com/office/drawing/2014/main" id="{7680C408-4779-0823-4C1D-E5EF4715BFB7}"/>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2" name="Text Placeholder 47">
            <a:extLst>
              <a:ext uri="{FF2B5EF4-FFF2-40B4-BE49-F238E27FC236}">
                <a16:creationId xmlns:a16="http://schemas.microsoft.com/office/drawing/2014/main" id="{D433BA50-850A-A71C-714F-6AF67761D8A6}"/>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3" name="Text Placeholder 49">
            <a:extLst>
              <a:ext uri="{FF2B5EF4-FFF2-40B4-BE49-F238E27FC236}">
                <a16:creationId xmlns:a16="http://schemas.microsoft.com/office/drawing/2014/main" id="{6B6D78B2-52FF-1C28-39BD-8EB7F38801F7}"/>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4" name="Content Placeholder 42">
            <a:extLst>
              <a:ext uri="{FF2B5EF4-FFF2-40B4-BE49-F238E27FC236}">
                <a16:creationId xmlns:a16="http://schemas.microsoft.com/office/drawing/2014/main" id="{44467BC6-6F1D-9C7D-4EC0-AC574159B136}"/>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5" name="Text Placeholder 47">
            <a:extLst>
              <a:ext uri="{FF2B5EF4-FFF2-40B4-BE49-F238E27FC236}">
                <a16:creationId xmlns:a16="http://schemas.microsoft.com/office/drawing/2014/main" id="{2FD53A8D-D182-21EA-136B-0A58C32E6101}"/>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6" name="Text Placeholder 49">
            <a:extLst>
              <a:ext uri="{FF2B5EF4-FFF2-40B4-BE49-F238E27FC236}">
                <a16:creationId xmlns:a16="http://schemas.microsoft.com/office/drawing/2014/main" id="{B1204B66-6934-58DC-8C19-62002724D468}"/>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7" name="Content Placeholder 42">
            <a:extLst>
              <a:ext uri="{FF2B5EF4-FFF2-40B4-BE49-F238E27FC236}">
                <a16:creationId xmlns:a16="http://schemas.microsoft.com/office/drawing/2014/main" id="{916BA603-805A-65EC-D151-44D6707247D9}"/>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8" name="Text Placeholder 47">
            <a:extLst>
              <a:ext uri="{FF2B5EF4-FFF2-40B4-BE49-F238E27FC236}">
                <a16:creationId xmlns:a16="http://schemas.microsoft.com/office/drawing/2014/main" id="{2FF8C69E-B8DF-2748-DFE8-03FDFC53BE52}"/>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9" name="Text Placeholder 49">
            <a:extLst>
              <a:ext uri="{FF2B5EF4-FFF2-40B4-BE49-F238E27FC236}">
                <a16:creationId xmlns:a16="http://schemas.microsoft.com/office/drawing/2014/main" id="{C3EBFEB5-B090-1560-C73C-0BD315CF0C01}"/>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Tree>
    <p:extLst>
      <p:ext uri="{BB962C8B-B14F-4D97-AF65-F5344CB8AC3E}">
        <p14:creationId xmlns:p14="http://schemas.microsoft.com/office/powerpoint/2010/main" val="369560331"/>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pening">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19749" y="5895165"/>
            <a:ext cx="1075433" cy="649317"/>
          </a:xfrm>
          <a:prstGeom prst="rect">
            <a:avLst/>
          </a:prstGeom>
        </p:spPr>
      </p:pic>
      <p:sp>
        <p:nvSpPr>
          <p:cNvPr id="3" name="Rectangle 2">
            <a:extLst>
              <a:ext uri="{FF2B5EF4-FFF2-40B4-BE49-F238E27FC236}">
                <a16:creationId xmlns:a16="http://schemas.microsoft.com/office/drawing/2014/main" id="{8AFF3ECB-C40E-2505-BF53-84C64D3B6F60}"/>
              </a:ext>
            </a:extLst>
          </p:cNvPr>
          <p:cNvSpPr/>
          <p:nvPr userDrawn="1"/>
        </p:nvSpPr>
        <p:spPr>
          <a:xfrm>
            <a:off x="0" y="-1"/>
            <a:ext cx="12192000" cy="560438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18" hidden="1">
            <a:extLst>
              <a:ext uri="{FF2B5EF4-FFF2-40B4-BE49-F238E27FC236}">
                <a16:creationId xmlns:a16="http://schemas.microsoft.com/office/drawing/2014/main" id="{6E2F5969-34F3-D5CE-C570-D62EE04882CD}"/>
              </a:ext>
              <a:ext uri="{C183D7F6-B498-43B3-948B-1728B52AA6E4}">
                <adec:decorative xmlns:adec="http://schemas.microsoft.com/office/drawing/2017/decorative" val="1"/>
              </a:ext>
            </a:extLst>
          </p:cNvPr>
          <p:cNvSpPr>
            <a:spLocks noChangeAspect="1"/>
          </p:cNvSpPr>
          <p:nvPr userDrawn="1">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 Placeholder 2">
            <a:extLst>
              <a:ext uri="{FF2B5EF4-FFF2-40B4-BE49-F238E27FC236}">
                <a16:creationId xmlns:a16="http://schemas.microsoft.com/office/drawing/2014/main" id="{760871F8-A71A-57F7-E270-3F39E2CB395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solidFill>
                  <a:schemeClr val="bg1"/>
                </a:solidFill>
                <a:latin typeface="+mj-lt"/>
              </a:defRPr>
            </a:lvl1pPr>
          </a:lstStyle>
          <a:p>
            <a:pPr lvl="0"/>
            <a:r>
              <a:rPr lang="en-US" dirty="0"/>
              <a:t>TITLE</a:t>
            </a:r>
          </a:p>
        </p:txBody>
      </p:sp>
      <p:sp>
        <p:nvSpPr>
          <p:cNvPr id="4" name="Text Placeholder 2">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solidFill>
                  <a:schemeClr val="bg1"/>
                </a:solidFill>
                <a:latin typeface="+mn-lt"/>
              </a:defRPr>
            </a:lvl1pPr>
          </a:lstStyle>
          <a:p>
            <a:pPr lvl="0"/>
            <a:r>
              <a:rPr lang="en-US" dirty="0"/>
              <a:t>Subtitle</a:t>
            </a:r>
          </a:p>
        </p:txBody>
      </p:sp>
    </p:spTree>
    <p:extLst>
      <p:ext uri="{BB962C8B-B14F-4D97-AF65-F5344CB8AC3E}">
        <p14:creationId xmlns:p14="http://schemas.microsoft.com/office/powerpoint/2010/main" val="37378463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ll to Action">
    <p:bg>
      <p:bgPr>
        <a:solidFill>
          <a:schemeClr val="bg2"/>
        </a:solidFill>
        <a:effectLst/>
      </p:bgPr>
    </p:bg>
    <p:spTree>
      <p:nvGrpSpPr>
        <p:cNvPr id="1" name=""/>
        <p:cNvGrpSpPr/>
        <p:nvPr/>
      </p:nvGrpSpPr>
      <p:grpSpPr>
        <a:xfrm>
          <a:off x="0" y="0"/>
          <a:ext cx="0" cy="0"/>
          <a:chOff x="0" y="0"/>
          <a:chExt cx="0" cy="0"/>
        </a:xfrm>
      </p:grpSpPr>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Rectangle 1">
            <a:extLst>
              <a:ext uri="{FF2B5EF4-FFF2-40B4-BE49-F238E27FC236}">
                <a16:creationId xmlns:a16="http://schemas.microsoft.com/office/drawing/2014/main" id="{1039C382-4603-EC78-5F02-9BA6A611F4C0}"/>
              </a:ext>
            </a:extLst>
          </p:cNvPr>
          <p:cNvSpPr/>
          <p:nvPr userDrawn="1"/>
        </p:nvSpPr>
        <p:spPr>
          <a:xfrm>
            <a:off x="0" y="-1"/>
            <a:ext cx="12192000" cy="5604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2">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1733441" y="2292075"/>
            <a:ext cx="8725117" cy="914400"/>
          </a:xfrm>
          <a:prstGeom prst="rect">
            <a:avLst/>
          </a:prstGeom>
        </p:spPr>
        <p:txBody>
          <a:bodyPr anchor="ctr"/>
          <a:lstStyle>
            <a:lvl1pPr marL="0" indent="0" algn="ctr">
              <a:buNone/>
              <a:defRPr sz="2000" i="0">
                <a:solidFill>
                  <a:schemeClr val="tx1"/>
                </a:solidFill>
                <a:latin typeface="+mn-lt"/>
              </a:defRPr>
            </a:lvl1pPr>
          </a:lstStyle>
          <a:p>
            <a:pPr lvl="0"/>
            <a:r>
              <a:rPr lang="en-US" dirty="0"/>
              <a:t>Blurb</a:t>
            </a:r>
          </a:p>
        </p:txBody>
      </p:sp>
      <p:sp>
        <p:nvSpPr>
          <p:cNvPr id="3" name="Picture Placeholder 5">
            <a:extLst>
              <a:ext uri="{FF2B5EF4-FFF2-40B4-BE49-F238E27FC236}">
                <a16:creationId xmlns:a16="http://schemas.microsoft.com/office/drawing/2014/main" id="{854E0EEB-7986-2362-B8F7-A6F01B3E7F7F}"/>
              </a:ext>
            </a:extLst>
          </p:cNvPr>
          <p:cNvSpPr>
            <a:spLocks noGrp="1"/>
          </p:cNvSpPr>
          <p:nvPr>
            <p:ph type="pic" sz="quarter" idx="12" hasCustomPrompt="1"/>
          </p:nvPr>
        </p:nvSpPr>
        <p:spPr>
          <a:xfrm>
            <a:off x="5354096" y="3611955"/>
            <a:ext cx="1483806" cy="1483806"/>
          </a:xfrm>
          <a:prstGeom prst="rect">
            <a:avLst/>
          </a:prstGeom>
        </p:spPr>
        <p:txBody>
          <a:bodyPr/>
          <a:lstStyle>
            <a:lvl1pPr marL="0" indent="0" algn="ctr">
              <a:buNone/>
              <a:defRPr sz="2000"/>
            </a:lvl1pPr>
          </a:lstStyle>
          <a:p>
            <a:r>
              <a:rPr lang="en-GB" dirty="0"/>
              <a:t>QR Code</a:t>
            </a:r>
          </a:p>
        </p:txBody>
      </p:sp>
      <p:pic>
        <p:nvPicPr>
          <p:cNvPr id="5" name="Graphic 4" descr="Arrow: Rotate right with solid fill">
            <a:extLst>
              <a:ext uri="{FF2B5EF4-FFF2-40B4-BE49-F238E27FC236}">
                <a16:creationId xmlns:a16="http://schemas.microsoft.com/office/drawing/2014/main" id="{212A8467-172B-6197-4451-11B2967CDBE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7096202" y="3361335"/>
            <a:ext cx="914400" cy="914400"/>
          </a:xfrm>
          <a:prstGeom prst="rect">
            <a:avLst/>
          </a:prstGeom>
        </p:spPr>
      </p:pic>
      <p:sp>
        <p:nvSpPr>
          <p:cNvPr id="11" name="Text Placeholder 2">
            <a:extLst>
              <a:ext uri="{FF2B5EF4-FFF2-40B4-BE49-F238E27FC236}">
                <a16:creationId xmlns:a16="http://schemas.microsoft.com/office/drawing/2014/main" id="{3552977B-31EE-47AE-2E34-65E984534C5B}"/>
              </a:ext>
            </a:extLst>
          </p:cNvPr>
          <p:cNvSpPr>
            <a:spLocks noGrp="1"/>
          </p:cNvSpPr>
          <p:nvPr>
            <p:ph type="body" sz="quarter" idx="10" hasCustomPrompt="1"/>
          </p:nvPr>
        </p:nvSpPr>
        <p:spPr>
          <a:xfrm>
            <a:off x="1733441" y="881428"/>
            <a:ext cx="8725117" cy="1255787"/>
          </a:xfrm>
          <a:prstGeom prst="rect">
            <a:avLst/>
          </a:prstGeom>
        </p:spPr>
        <p:txBody>
          <a:bodyPr/>
          <a:lstStyle>
            <a:lvl1pPr marL="0" indent="0" algn="ctr">
              <a:buNone/>
              <a:defRPr sz="6000" b="1" i="0">
                <a:solidFill>
                  <a:schemeClr val="tx1"/>
                </a:solidFill>
                <a:latin typeface="+mj-lt"/>
              </a:defRPr>
            </a:lvl1pPr>
          </a:lstStyle>
          <a:p>
            <a:pPr lvl="0"/>
            <a:r>
              <a:rPr lang="en-US" dirty="0"/>
              <a:t>CALL TO ACTION</a:t>
            </a:r>
          </a:p>
        </p:txBody>
      </p:sp>
    </p:spTree>
    <p:extLst>
      <p:ext uri="{BB962C8B-B14F-4D97-AF65-F5344CB8AC3E}">
        <p14:creationId xmlns:p14="http://schemas.microsoft.com/office/powerpoint/2010/main" val="889902981"/>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1C4AFF-20A5-9241-88EE-8A8E31EF0E0B}"/>
              </a:ext>
            </a:extLst>
          </p:cNvPr>
          <p:cNvSpPr/>
          <p:nvPr userDrawn="1"/>
        </p:nvSpPr>
        <p:spPr>
          <a:xfrm>
            <a:off x="0" y="0"/>
            <a:ext cx="12192000" cy="5604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black and white logo&#10;&#10;Description automatically generated">
            <a:extLst>
              <a:ext uri="{FF2B5EF4-FFF2-40B4-BE49-F238E27FC236}">
                <a16:creationId xmlns:a16="http://schemas.microsoft.com/office/drawing/2014/main" id="{69D97F76-35D2-5381-237E-DE77A631735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pic>
        <p:nvPicPr>
          <p:cNvPr id="16" name="Picture 15" descr="A black letter f in a white circle&#10;&#10;Description automatically generated">
            <a:extLst>
              <a:ext uri="{FF2B5EF4-FFF2-40B4-BE49-F238E27FC236}">
                <a16:creationId xmlns:a16="http://schemas.microsoft.com/office/drawing/2014/main" id="{130DDC43-9B72-F29D-3611-B8336BDB9DC7}"/>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6770672" y="1690688"/>
            <a:ext cx="475655" cy="475655"/>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D04463B1-1721-E814-5C3D-BEFD908C4B2E}"/>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6767624" y="2840075"/>
            <a:ext cx="475655" cy="475655"/>
          </a:xfrm>
          <a:prstGeom prst="rect">
            <a:avLst/>
          </a:prstGeom>
        </p:spPr>
      </p:pic>
      <p:pic>
        <p:nvPicPr>
          <p:cNvPr id="18" name="Picture 17" descr="A logo of a camera&#10;&#10;Description automatically generated">
            <a:extLst>
              <a:ext uri="{FF2B5EF4-FFF2-40B4-BE49-F238E27FC236}">
                <a16:creationId xmlns:a16="http://schemas.microsoft.com/office/drawing/2014/main" id="{E7119933-39D9-E3E2-73BB-947B1C1A8415}"/>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tretch>
            <a:fillRect/>
          </a:stretch>
        </p:blipFill>
        <p:spPr>
          <a:xfrm>
            <a:off x="6767624" y="3396990"/>
            <a:ext cx="475200" cy="475200"/>
          </a:xfrm>
          <a:prstGeom prst="rect">
            <a:avLst/>
          </a:prstGeom>
        </p:spPr>
      </p:pic>
      <p:pic>
        <p:nvPicPr>
          <p:cNvPr id="19" name="Picture 18" descr="A black and white logo&#10;&#10;Description automatically generated">
            <a:extLst>
              <a:ext uri="{FF2B5EF4-FFF2-40B4-BE49-F238E27FC236}">
                <a16:creationId xmlns:a16="http://schemas.microsoft.com/office/drawing/2014/main" id="{168ABF67-4C7D-787C-C442-FBC17807BB5D}"/>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6767624" y="3953450"/>
            <a:ext cx="475200" cy="475200"/>
          </a:xfrm>
          <a:prstGeom prst="rect">
            <a:avLst/>
          </a:prstGeom>
        </p:spPr>
      </p:pic>
      <p:pic>
        <p:nvPicPr>
          <p:cNvPr id="20" name="Picture 19" descr="A white square with a black background&#10;&#10;Description automatically generated">
            <a:extLst>
              <a:ext uri="{FF2B5EF4-FFF2-40B4-BE49-F238E27FC236}">
                <a16:creationId xmlns:a16="http://schemas.microsoft.com/office/drawing/2014/main" id="{25C5CA2B-B112-08E7-4AB7-4190DD7F6F7A}"/>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tretch>
            <a:fillRect/>
          </a:stretch>
        </p:blipFill>
        <p:spPr>
          <a:xfrm>
            <a:off x="835152" y="1691143"/>
            <a:ext cx="475200" cy="475200"/>
          </a:xfrm>
          <a:prstGeom prst="rect">
            <a:avLst/>
          </a:prstGeom>
        </p:spPr>
      </p:pic>
      <p:sp>
        <p:nvSpPr>
          <p:cNvPr id="22" name="Content Placeholder 2">
            <a:extLst>
              <a:ext uri="{FF2B5EF4-FFF2-40B4-BE49-F238E27FC236}">
                <a16:creationId xmlns:a16="http://schemas.microsoft.com/office/drawing/2014/main" id="{08B0B243-52D5-1D7E-2448-17D43E594143}"/>
              </a:ext>
            </a:extLst>
          </p:cNvPr>
          <p:cNvSpPr txBox="1">
            <a:spLocks/>
          </p:cNvSpPr>
          <p:nvPr userDrawn="1"/>
        </p:nvSpPr>
        <p:spPr>
          <a:xfrm>
            <a:off x="1310352" y="2295067"/>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sp>
        <p:nvSpPr>
          <p:cNvPr id="23" name="Content Placeholder 2">
            <a:extLst>
              <a:ext uri="{FF2B5EF4-FFF2-40B4-BE49-F238E27FC236}">
                <a16:creationId xmlns:a16="http://schemas.microsoft.com/office/drawing/2014/main" id="{87405F54-1B83-FF68-6610-FD148F78CF5B}"/>
              </a:ext>
            </a:extLst>
          </p:cNvPr>
          <p:cNvSpPr txBox="1">
            <a:spLocks noGrp="1" noRot="1" noMove="1" noResize="1" noEditPoints="1" noAdjustHandles="1" noChangeArrowheads="1" noChangeShapeType="1"/>
          </p:cNvSpPr>
          <p:nvPr userDrawn="1"/>
        </p:nvSpPr>
        <p:spPr>
          <a:xfrm>
            <a:off x="7242824" y="1789684"/>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 Enterprise</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sp>
        <p:nvSpPr>
          <p:cNvPr id="24" name="Content Placeholder 2">
            <a:extLst>
              <a:ext uri="{FF2B5EF4-FFF2-40B4-BE49-F238E27FC236}">
                <a16:creationId xmlns:a16="http://schemas.microsoft.com/office/drawing/2014/main" id="{B97DBB49-E309-2727-1F9A-E45A938BB924}"/>
              </a:ext>
            </a:extLst>
          </p:cNvPr>
          <p:cNvSpPr txBox="1">
            <a:spLocks noGrp="1" noRot="1" noMove="1" noResize="1" noEditPoints="1" noAdjustHandles="1" noChangeArrowheads="1" noChangeShapeType="1"/>
          </p:cNvSpPr>
          <p:nvPr userDrawn="1"/>
        </p:nvSpPr>
        <p:spPr>
          <a:xfrm>
            <a:off x="7242824" y="2894016"/>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@youngenterprise</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sp>
        <p:nvSpPr>
          <p:cNvPr id="25" name="Content Placeholder 2">
            <a:extLst>
              <a:ext uri="{FF2B5EF4-FFF2-40B4-BE49-F238E27FC236}">
                <a16:creationId xmlns:a16="http://schemas.microsoft.com/office/drawing/2014/main" id="{1AFC1BA7-C8B1-6041-2175-1C51939E3795}"/>
              </a:ext>
            </a:extLst>
          </p:cNvPr>
          <p:cNvSpPr txBox="1">
            <a:spLocks noGrp="1" noRot="1" noMove="1" noResize="1" noEditPoints="1" noAdjustHandles="1" noChangeArrowheads="1" noChangeShapeType="1"/>
          </p:cNvSpPr>
          <p:nvPr userDrawn="1"/>
        </p:nvSpPr>
        <p:spPr>
          <a:xfrm>
            <a:off x="7242824" y="3439707"/>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@youngenterpriseuk</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sp>
        <p:nvSpPr>
          <p:cNvPr id="26" name="Content Placeholder 2">
            <a:extLst>
              <a:ext uri="{FF2B5EF4-FFF2-40B4-BE49-F238E27FC236}">
                <a16:creationId xmlns:a16="http://schemas.microsoft.com/office/drawing/2014/main" id="{40DB099A-15BD-E31B-A22B-9797F0FFEA51}"/>
              </a:ext>
            </a:extLst>
          </p:cNvPr>
          <p:cNvSpPr txBox="1">
            <a:spLocks noGrp="1" noRot="1" noMove="1" noResize="1" noEditPoints="1" noAdjustHandles="1" noChangeArrowheads="1" noChangeShapeType="1"/>
          </p:cNvSpPr>
          <p:nvPr userDrawn="1"/>
        </p:nvSpPr>
        <p:spPr>
          <a:xfrm>
            <a:off x="7242824" y="4001141"/>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@youngenterprise</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sp>
        <p:nvSpPr>
          <p:cNvPr id="27" name="Content Placeholder 2">
            <a:extLst>
              <a:ext uri="{FF2B5EF4-FFF2-40B4-BE49-F238E27FC236}">
                <a16:creationId xmlns:a16="http://schemas.microsoft.com/office/drawing/2014/main" id="{EC9327E1-AECB-450D-E1EF-C4F50FEBC676}"/>
              </a:ext>
            </a:extLst>
          </p:cNvPr>
          <p:cNvSpPr txBox="1">
            <a:spLocks noGrp="1" noRot="1" noMove="1" noResize="1" noEditPoints="1" noAdjustHandles="1" noChangeArrowheads="1" noChangeShapeType="1"/>
          </p:cNvSpPr>
          <p:nvPr userDrawn="1"/>
        </p:nvSpPr>
        <p:spPr>
          <a:xfrm>
            <a:off x="7242824" y="2364863"/>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 Enterprise UK</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pic>
        <p:nvPicPr>
          <p:cNvPr id="28" name="Picture 27" descr="A black and white logo&#10;&#10;Description automatically generated">
            <a:extLst>
              <a:ext uri="{FF2B5EF4-FFF2-40B4-BE49-F238E27FC236}">
                <a16:creationId xmlns:a16="http://schemas.microsoft.com/office/drawing/2014/main" id="{7BFB1A71-E050-B665-9087-C6D8F60F175D}"/>
              </a:ext>
            </a:extLst>
          </p:cNvPr>
          <p:cNvPicPr>
            <a:picLocks noGrp="1" noRot="1" noChangeAspec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Lst>
          </a:blip>
          <a:stretch>
            <a:fillRect/>
          </a:stretch>
        </p:blipFill>
        <p:spPr>
          <a:xfrm>
            <a:off x="6767624" y="2263802"/>
            <a:ext cx="475200" cy="475200"/>
          </a:xfrm>
          <a:prstGeom prst="rect">
            <a:avLst/>
          </a:prstGeom>
        </p:spPr>
      </p:pic>
      <p:sp>
        <p:nvSpPr>
          <p:cNvPr id="6" name="Picture Placeholder 5">
            <a:extLst>
              <a:ext uri="{FF2B5EF4-FFF2-40B4-BE49-F238E27FC236}">
                <a16:creationId xmlns:a16="http://schemas.microsoft.com/office/drawing/2014/main" id="{EDF0451C-19BD-3030-19AE-F91B7429D857}"/>
              </a:ext>
            </a:extLst>
          </p:cNvPr>
          <p:cNvSpPr>
            <a:spLocks noGrp="1"/>
          </p:cNvSpPr>
          <p:nvPr>
            <p:ph type="pic" sz="quarter" idx="10" hasCustomPrompt="1"/>
          </p:nvPr>
        </p:nvSpPr>
        <p:spPr>
          <a:xfrm>
            <a:off x="2813568" y="2897607"/>
            <a:ext cx="1483806" cy="1483806"/>
          </a:xfrm>
          <a:prstGeom prst="rect">
            <a:avLst/>
          </a:prstGeom>
        </p:spPr>
        <p:txBody>
          <a:bodyPr/>
          <a:lstStyle>
            <a:lvl1pPr marL="0" indent="0" algn="ctr">
              <a:buNone/>
              <a:defRPr sz="2000"/>
            </a:lvl1pPr>
          </a:lstStyle>
          <a:p>
            <a:r>
              <a:rPr lang="en-GB" dirty="0"/>
              <a:t>QR Code</a:t>
            </a:r>
          </a:p>
        </p:txBody>
      </p:sp>
      <p:pic>
        <p:nvPicPr>
          <p:cNvPr id="10" name="Graphic 9" descr="Megaphone with solid fill">
            <a:extLst>
              <a:ext uri="{FF2B5EF4-FFF2-40B4-BE49-F238E27FC236}">
                <a16:creationId xmlns:a16="http://schemas.microsoft.com/office/drawing/2014/main" id="{77EB7194-54CB-3CA5-D2F0-62B03E4AA39E}"/>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2105" y="2180762"/>
            <a:ext cx="475200" cy="475200"/>
          </a:xfrm>
          <a:prstGeom prst="rect">
            <a:avLst/>
          </a:prstGeom>
        </p:spPr>
      </p:pic>
      <p:sp>
        <p:nvSpPr>
          <p:cNvPr id="12" name="Text Placeholder 11">
            <a:extLst>
              <a:ext uri="{FF2B5EF4-FFF2-40B4-BE49-F238E27FC236}">
                <a16:creationId xmlns:a16="http://schemas.microsoft.com/office/drawing/2014/main" id="{CBBEDFD0-3C85-F82E-6921-07FDFCCE11D2}"/>
              </a:ext>
            </a:extLst>
          </p:cNvPr>
          <p:cNvSpPr>
            <a:spLocks noGrp="1"/>
          </p:cNvSpPr>
          <p:nvPr>
            <p:ph type="body" sz="quarter" idx="11" hasCustomPrompt="1"/>
          </p:nvPr>
        </p:nvSpPr>
        <p:spPr>
          <a:xfrm>
            <a:off x="1407837" y="1797880"/>
            <a:ext cx="3411991" cy="266700"/>
          </a:xfrm>
          <a:prstGeom prst="rect">
            <a:avLst/>
          </a:prstGeom>
        </p:spPr>
        <p:txBody>
          <a:bodyPr/>
          <a:lstStyle>
            <a:lvl1pPr marL="0" indent="0">
              <a:buNone/>
              <a:defRPr sz="2000"/>
            </a:lvl1pPr>
          </a:lstStyle>
          <a:p>
            <a:pPr lvl="0"/>
            <a:r>
              <a:rPr lang="en-GB" dirty="0"/>
              <a:t>Insert email</a:t>
            </a:r>
          </a:p>
        </p:txBody>
      </p:sp>
      <p:pic>
        <p:nvPicPr>
          <p:cNvPr id="31" name="Graphic 30" descr="Arrow: Rotate right with solid fill">
            <a:extLst>
              <a:ext uri="{FF2B5EF4-FFF2-40B4-BE49-F238E27FC236}">
                <a16:creationId xmlns:a16="http://schemas.microsoft.com/office/drawing/2014/main" id="{308CEF9A-D749-1F16-0674-84ED2DAFC6FA}"/>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5400000">
            <a:off x="4445882" y="2380574"/>
            <a:ext cx="914400" cy="914400"/>
          </a:xfrm>
          <a:prstGeom prst="rect">
            <a:avLst/>
          </a:prstGeom>
        </p:spPr>
      </p:pic>
      <p:sp>
        <p:nvSpPr>
          <p:cNvPr id="3" name="TextBox 2">
            <a:extLst>
              <a:ext uri="{FF2B5EF4-FFF2-40B4-BE49-F238E27FC236}">
                <a16:creationId xmlns:a16="http://schemas.microsoft.com/office/drawing/2014/main" id="{1384642C-D16E-7A00-596B-E243BC3584D1}"/>
              </a:ext>
            </a:extLst>
          </p:cNvPr>
          <p:cNvSpPr txBox="1"/>
          <p:nvPr userDrawn="1"/>
        </p:nvSpPr>
        <p:spPr>
          <a:xfrm>
            <a:off x="838200" y="365125"/>
            <a:ext cx="5932472" cy="769441"/>
          </a:xfrm>
          <a:prstGeom prst="rect">
            <a:avLst/>
          </a:prstGeom>
          <a:noFill/>
        </p:spPr>
        <p:txBody>
          <a:bodyPr wrap="square" rtlCol="0">
            <a:spAutoFit/>
          </a:bodyPr>
          <a:lstStyle/>
          <a:p>
            <a:r>
              <a:rPr lang="en-GB" sz="4400" b="1" dirty="0">
                <a:latin typeface="+mj-lt"/>
              </a:rPr>
              <a:t>Contact Us</a:t>
            </a:r>
          </a:p>
        </p:txBody>
      </p:sp>
      <p:sp>
        <p:nvSpPr>
          <p:cNvPr id="4" name="Text Placeholder 11">
            <a:extLst>
              <a:ext uri="{FF2B5EF4-FFF2-40B4-BE49-F238E27FC236}">
                <a16:creationId xmlns:a16="http://schemas.microsoft.com/office/drawing/2014/main" id="{F99E73E2-8504-C567-B55B-628CEAC8B055}"/>
              </a:ext>
            </a:extLst>
          </p:cNvPr>
          <p:cNvSpPr>
            <a:spLocks noGrp="1"/>
          </p:cNvSpPr>
          <p:nvPr>
            <p:ph type="body" sz="quarter" idx="12" hasCustomPrompt="1"/>
          </p:nvPr>
        </p:nvSpPr>
        <p:spPr>
          <a:xfrm>
            <a:off x="1407836" y="2288299"/>
            <a:ext cx="3477246" cy="266700"/>
          </a:xfrm>
          <a:prstGeom prst="rect">
            <a:avLst/>
          </a:prstGeom>
        </p:spPr>
        <p:txBody>
          <a:bodyPr/>
          <a:lstStyle>
            <a:lvl1pPr marL="0" indent="0">
              <a:buNone/>
              <a:defRPr sz="2000"/>
            </a:lvl1pPr>
          </a:lstStyle>
          <a:p>
            <a:pPr lvl="0"/>
            <a:r>
              <a:rPr lang="en-GB" dirty="0"/>
              <a:t>Sign up to our mailing list!</a:t>
            </a:r>
          </a:p>
        </p:txBody>
      </p:sp>
    </p:spTree>
    <p:extLst>
      <p:ext uri="{BB962C8B-B14F-4D97-AF65-F5344CB8AC3E}">
        <p14:creationId xmlns:p14="http://schemas.microsoft.com/office/powerpoint/2010/main" val="1412831897"/>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B: Listening">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DC587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CF11BED-95A0-880F-021B-5D6579EE5617}"/>
              </a:ext>
            </a:extLst>
          </p:cNvPr>
          <p:cNvSpPr txBox="1">
            <a:spLocks/>
          </p:cNvSpPr>
          <p:nvPr userDrawn="1"/>
        </p:nvSpPr>
        <p:spPr>
          <a:xfrm>
            <a:off x="3296092" y="365125"/>
            <a:ext cx="8057708" cy="90014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b="1" dirty="0"/>
          </a:p>
        </p:txBody>
      </p:sp>
      <p:pic>
        <p:nvPicPr>
          <p:cNvPr id="7" name="Content Placeholder 4" descr="A pink circle with white circle with white circle with white circle with white circle with white circle with white circle with white circle with white circle with white circle with white circle with white circle with white circle&#10;&#10;Description automatically generated">
            <a:extLst>
              <a:ext uri="{FF2B5EF4-FFF2-40B4-BE49-F238E27FC236}">
                <a16:creationId xmlns:a16="http://schemas.microsoft.com/office/drawing/2014/main" id="{C7DFB0E4-7034-2651-85DB-0B8A757006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3049201" cy="3049201"/>
          </a:xfrm>
          <a:prstGeom prst="rect">
            <a:avLst/>
          </a:prstGeom>
        </p:spPr>
      </p:pic>
      <p:sp>
        <p:nvSpPr>
          <p:cNvPr id="9" name="Title 1">
            <a:extLst>
              <a:ext uri="{FF2B5EF4-FFF2-40B4-BE49-F238E27FC236}">
                <a16:creationId xmlns:a16="http://schemas.microsoft.com/office/drawing/2014/main" id="{6DF24525-9AAB-7607-8E8D-0735FFE7A0F5}"/>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11" name="Text Placeholder 12">
            <a:extLst>
              <a:ext uri="{FF2B5EF4-FFF2-40B4-BE49-F238E27FC236}">
                <a16:creationId xmlns:a16="http://schemas.microsoft.com/office/drawing/2014/main" id="{3487793E-FE33-E6D3-EC1D-927E3D3F8CE3}"/>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4035750421"/>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EC6B65"/>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31" y="1"/>
            <a:ext cx="3037737" cy="3049201"/>
          </a:xfrm>
          <a:prstGeom prst="rect">
            <a:avLst/>
          </a:prstGeom>
        </p:spPr>
      </p:pic>
      <p:sp>
        <p:nvSpPr>
          <p:cNvPr id="6" name="Title 1">
            <a:extLst>
              <a:ext uri="{FF2B5EF4-FFF2-40B4-BE49-F238E27FC236}">
                <a16:creationId xmlns:a16="http://schemas.microsoft.com/office/drawing/2014/main" id="{1BC64B67-EC1E-4146-FEB6-82129850586E}"/>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4AD854B7-7C95-ADBD-7E66-1AD769C2F0C2}"/>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078387265"/>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F2956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3049201" cy="3049201"/>
          </a:xfrm>
          <a:prstGeom prst="rect">
            <a:avLst/>
          </a:prstGeom>
        </p:spPr>
      </p:pic>
      <p:sp>
        <p:nvSpPr>
          <p:cNvPr id="6" name="Title 1">
            <a:extLst>
              <a:ext uri="{FF2B5EF4-FFF2-40B4-BE49-F238E27FC236}">
                <a16:creationId xmlns:a16="http://schemas.microsoft.com/office/drawing/2014/main" id="{F62A2086-D140-09AF-83B1-2D5FB512BFF3}"/>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AAF44B4F-F581-42F7-2A58-0781690F0FC2}"/>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4227113238"/>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F9C77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3049201" cy="3049201"/>
          </a:xfrm>
          <a:prstGeom prst="rect">
            <a:avLst/>
          </a:prstGeom>
        </p:spPr>
      </p:pic>
      <p:sp>
        <p:nvSpPr>
          <p:cNvPr id="6" name="Title 1">
            <a:extLst>
              <a:ext uri="{FF2B5EF4-FFF2-40B4-BE49-F238E27FC236}">
                <a16:creationId xmlns:a16="http://schemas.microsoft.com/office/drawing/2014/main" id="{C843F404-7A17-702D-CB37-68E62A345081}"/>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9A1BE0DF-EF24-DA74-9E98-8EC789F98A3F}"/>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2906094319"/>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AED08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3049201" cy="3049201"/>
          </a:xfrm>
          <a:prstGeom prst="rect">
            <a:avLst/>
          </a:prstGeom>
        </p:spPr>
      </p:pic>
      <p:sp>
        <p:nvSpPr>
          <p:cNvPr id="6" name="Title 1">
            <a:extLst>
              <a:ext uri="{FF2B5EF4-FFF2-40B4-BE49-F238E27FC236}">
                <a16:creationId xmlns:a16="http://schemas.microsoft.com/office/drawing/2014/main" id="{295B6728-A606-9042-9099-5918261AC5F9}"/>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A04B603A-462B-7BD4-4D1A-417224037552}"/>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4263519240"/>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67B88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3049201" cy="3049201"/>
          </a:xfrm>
          <a:prstGeom prst="rect">
            <a:avLst/>
          </a:prstGeom>
        </p:spPr>
      </p:pic>
      <p:sp>
        <p:nvSpPr>
          <p:cNvPr id="6" name="Title 1">
            <a:extLst>
              <a:ext uri="{FF2B5EF4-FFF2-40B4-BE49-F238E27FC236}">
                <a16:creationId xmlns:a16="http://schemas.microsoft.com/office/drawing/2014/main" id="{2AD09A3D-05FD-87E4-2724-4F3CC6006724}"/>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0F02C636-3A40-B659-F6FC-532CE8FF4355}"/>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249583597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lvl1pPr>
          </a:lstStyle>
          <a:p>
            <a:pPr lvl="0"/>
            <a:r>
              <a:rPr lang="en-GB" dirty="0"/>
              <a:t>Insert image</a:t>
            </a:r>
          </a:p>
        </p:txBody>
      </p:sp>
      <p:sp>
        <p:nvSpPr>
          <p:cNvPr id="2" name="Title 1">
            <a:extLst>
              <a:ext uri="{FF2B5EF4-FFF2-40B4-BE49-F238E27FC236}">
                <a16:creationId xmlns:a16="http://schemas.microsoft.com/office/drawing/2014/main" id="{C90D4273-2C9C-AEF3-619A-3262BD48505F}"/>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3" name="Text Placeholder 12">
            <a:extLst>
              <a:ext uri="{FF2B5EF4-FFF2-40B4-BE49-F238E27FC236}">
                <a16:creationId xmlns:a16="http://schemas.microsoft.com/office/drawing/2014/main" id="{EB30C912-7349-99C9-7BB4-13B92C1F9085}"/>
              </a:ext>
            </a:extLst>
          </p:cNvPr>
          <p:cNvSpPr>
            <a:spLocks noGrp="1"/>
          </p:cNvSpPr>
          <p:nvPr>
            <p:ph type="body" sz="quarter" idx="12"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825020515"/>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A2D5DD"/>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31" y="1"/>
            <a:ext cx="3037737" cy="3049201"/>
          </a:xfrm>
          <a:prstGeom prst="rect">
            <a:avLst/>
          </a:prstGeom>
        </p:spPr>
      </p:pic>
      <p:sp>
        <p:nvSpPr>
          <p:cNvPr id="6" name="Title 1">
            <a:extLst>
              <a:ext uri="{FF2B5EF4-FFF2-40B4-BE49-F238E27FC236}">
                <a16:creationId xmlns:a16="http://schemas.microsoft.com/office/drawing/2014/main" id="{C21CA0BC-6A23-9BA4-CD91-47A9DAF01102}"/>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7C32DCEE-AF28-54BE-1FC5-FD57E4ED1CF3}"/>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055097380"/>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54BFE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3049201" cy="3049201"/>
          </a:xfrm>
          <a:prstGeom prst="rect">
            <a:avLst/>
          </a:prstGeom>
        </p:spPr>
      </p:pic>
      <p:sp>
        <p:nvSpPr>
          <p:cNvPr id="6" name="Title 1">
            <a:extLst>
              <a:ext uri="{FF2B5EF4-FFF2-40B4-BE49-F238E27FC236}">
                <a16:creationId xmlns:a16="http://schemas.microsoft.com/office/drawing/2014/main" id="{A87BA99A-FFD4-FEDF-9C3D-0C0984128C06}"/>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1AA57D1C-8997-7EA6-1A78-98317A24899B}"/>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540288771"/>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00461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tx2">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D8025E56-429A-4D30-CF15-308649131809}"/>
              </a:ext>
            </a:extLst>
          </p:cNvPr>
          <p:cNvSpPr>
            <a:spLocks/>
          </p:cNvSpPr>
          <p:nvPr userDrawn="1"/>
        </p:nvSpPr>
        <p:spPr>
          <a:xfrm>
            <a:off x="6093602" y="0"/>
            <a:ext cx="3049200" cy="6858000"/>
          </a:xfrm>
          <a:prstGeom prst="rect">
            <a:avLst/>
          </a:prstGeom>
          <a:solidFill>
            <a:schemeClr val="tx2">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tx2">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Content Placeholder 42">
            <a:extLst>
              <a:ext uri="{FF2B5EF4-FFF2-40B4-BE49-F238E27FC236}">
                <a16:creationId xmlns:a16="http://schemas.microsoft.com/office/drawing/2014/main" id="{A40E94CF-BB6E-9B42-7EFE-60DC02AF8FBB}"/>
              </a:ext>
            </a:extLst>
          </p:cNvPr>
          <p:cNvSpPr>
            <a:spLocks noGrp="1"/>
          </p:cNvSpPr>
          <p:nvPr userDrawn="1">
            <p:ph sz="quarter" idx="14" hasCustomPrompt="1"/>
          </p:nvPr>
        </p:nvSpPr>
        <p:spPr>
          <a:xfrm>
            <a:off x="648602" y="4397270"/>
            <a:ext cx="1742400" cy="1741488"/>
          </a:xfrm>
          <a:prstGeom prst="rect">
            <a:avLst/>
          </a:prstGeom>
        </p:spPr>
        <p:txBody>
          <a:bodyPr/>
          <a:lstStyle>
            <a:lvl1pPr marL="0" indent="0">
              <a:buNone/>
              <a:defRPr sz="2000"/>
            </a:lvl1pPr>
          </a:lstStyle>
          <a:p>
            <a:pPr lvl="0"/>
            <a:r>
              <a:rPr lang="en-GB" dirty="0"/>
              <a:t>Icon...</a:t>
            </a:r>
          </a:p>
        </p:txBody>
      </p:sp>
      <p:sp>
        <p:nvSpPr>
          <p:cNvPr id="48" name="Text Placeholder 47">
            <a:extLst>
              <a:ext uri="{FF2B5EF4-FFF2-40B4-BE49-F238E27FC236}">
                <a16:creationId xmlns:a16="http://schemas.microsoft.com/office/drawing/2014/main" id="{7BE02702-E456-DA8C-F58D-73EA9E07C55B}"/>
              </a:ext>
            </a:extLst>
          </p:cNvPr>
          <p:cNvSpPr>
            <a:spLocks noGrp="1"/>
          </p:cNvSpPr>
          <p:nvPr userDrawn="1">
            <p:ph type="body" sz="quarter" idx="18" hasCustomPrompt="1"/>
          </p:nvPr>
        </p:nvSpPr>
        <p:spPr>
          <a:xfrm>
            <a:off x="231112" y="220663"/>
            <a:ext cx="2512088" cy="498475"/>
          </a:xfrm>
          <a:prstGeom prst="rect">
            <a:avLst/>
          </a:prstGeom>
        </p:spPr>
        <p:txBody>
          <a:bodyPr/>
          <a:lstStyle>
            <a:lvl1pPr marL="0" indent="0">
              <a:buNone/>
              <a:defRPr sz="2400">
                <a:latin typeface="+mj-lt"/>
              </a:defRPr>
            </a:lvl1pPr>
          </a:lstStyle>
          <a:p>
            <a:pPr lvl="0"/>
            <a:r>
              <a:rPr lang="en-US" dirty="0"/>
              <a:t>Title</a:t>
            </a:r>
            <a:endParaRPr lang="en-GB" dirty="0"/>
          </a:p>
        </p:txBody>
      </p:sp>
      <p:sp>
        <p:nvSpPr>
          <p:cNvPr id="50" name="Text Placeholder 49">
            <a:extLst>
              <a:ext uri="{FF2B5EF4-FFF2-40B4-BE49-F238E27FC236}">
                <a16:creationId xmlns:a16="http://schemas.microsoft.com/office/drawing/2014/main" id="{34EEF874-632E-0EBC-5F6E-3250076CDFEB}"/>
              </a:ext>
            </a:extLst>
          </p:cNvPr>
          <p:cNvSpPr>
            <a:spLocks noGrp="1"/>
          </p:cNvSpPr>
          <p:nvPr userDrawn="1">
            <p:ph type="body" sz="quarter" idx="19" hasCustomPrompt="1"/>
          </p:nvPr>
        </p:nvSpPr>
        <p:spPr>
          <a:xfrm>
            <a:off x="231113" y="884238"/>
            <a:ext cx="2512088" cy="3286125"/>
          </a:xfrm>
          <a:prstGeom prst="rect">
            <a:avLst/>
          </a:prstGeom>
        </p:spPr>
        <p:txBody>
          <a:bodyPr/>
          <a:lstStyle>
            <a:lvl1pPr marL="0" indent="0">
              <a:buNone/>
              <a:defRPr sz="2000"/>
            </a:lvl1pPr>
          </a:lstStyle>
          <a:p>
            <a:pPr lvl="0"/>
            <a:r>
              <a:rPr lang="en-GB" dirty="0"/>
              <a:t>Body</a:t>
            </a:r>
          </a:p>
        </p:txBody>
      </p:sp>
      <p:sp>
        <p:nvSpPr>
          <p:cNvPr id="10" name="Content Placeholder 42">
            <a:extLst>
              <a:ext uri="{FF2B5EF4-FFF2-40B4-BE49-F238E27FC236}">
                <a16:creationId xmlns:a16="http://schemas.microsoft.com/office/drawing/2014/main" id="{F818BB13-770A-5875-BDCF-761C294CA279}"/>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lvl1pPr>
          </a:lstStyle>
          <a:p>
            <a:pPr lvl="0"/>
            <a:r>
              <a:rPr lang="en-GB" dirty="0"/>
              <a:t>Icon...</a:t>
            </a:r>
          </a:p>
        </p:txBody>
      </p:sp>
      <p:sp>
        <p:nvSpPr>
          <p:cNvPr id="11" name="Text Placeholder 47">
            <a:extLst>
              <a:ext uri="{FF2B5EF4-FFF2-40B4-BE49-F238E27FC236}">
                <a16:creationId xmlns:a16="http://schemas.microsoft.com/office/drawing/2014/main" id="{FAF7E38D-112D-9A77-77DA-773F5750B64B}"/>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latin typeface="+mj-lt"/>
              </a:defRPr>
            </a:lvl1pPr>
          </a:lstStyle>
          <a:p>
            <a:pPr lvl="0"/>
            <a:r>
              <a:rPr lang="en-US" dirty="0"/>
              <a:t>Title</a:t>
            </a:r>
            <a:endParaRPr lang="en-GB" dirty="0"/>
          </a:p>
        </p:txBody>
      </p:sp>
      <p:sp>
        <p:nvSpPr>
          <p:cNvPr id="12" name="Text Placeholder 49">
            <a:extLst>
              <a:ext uri="{FF2B5EF4-FFF2-40B4-BE49-F238E27FC236}">
                <a16:creationId xmlns:a16="http://schemas.microsoft.com/office/drawing/2014/main" id="{0D24FF3B-1FBA-90FD-E4E8-48554EE2B44B}"/>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lvl1pPr>
          </a:lstStyle>
          <a:p>
            <a:pPr lvl="0"/>
            <a:r>
              <a:rPr lang="en-GB" dirty="0"/>
              <a:t>Body</a:t>
            </a:r>
          </a:p>
        </p:txBody>
      </p:sp>
      <p:sp>
        <p:nvSpPr>
          <p:cNvPr id="16" name="Content Placeholder 42">
            <a:extLst>
              <a:ext uri="{FF2B5EF4-FFF2-40B4-BE49-F238E27FC236}">
                <a16:creationId xmlns:a16="http://schemas.microsoft.com/office/drawing/2014/main" id="{4D5F8CDE-6793-FCFD-2117-4C4669B3C674}"/>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lvl1pPr>
          </a:lstStyle>
          <a:p>
            <a:pPr lvl="0"/>
            <a:r>
              <a:rPr lang="en-GB" dirty="0"/>
              <a:t>Icon...</a:t>
            </a:r>
          </a:p>
        </p:txBody>
      </p:sp>
      <p:sp>
        <p:nvSpPr>
          <p:cNvPr id="17" name="Text Placeholder 47">
            <a:extLst>
              <a:ext uri="{FF2B5EF4-FFF2-40B4-BE49-F238E27FC236}">
                <a16:creationId xmlns:a16="http://schemas.microsoft.com/office/drawing/2014/main" id="{77F8B4B4-4087-5FAE-E034-95E21FD73FE7}"/>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latin typeface="+mj-lt"/>
              </a:defRPr>
            </a:lvl1pPr>
          </a:lstStyle>
          <a:p>
            <a:pPr lvl="0"/>
            <a:r>
              <a:rPr lang="en-US" dirty="0"/>
              <a:t>Title</a:t>
            </a:r>
            <a:endParaRPr lang="en-GB" dirty="0"/>
          </a:p>
        </p:txBody>
      </p:sp>
      <p:sp>
        <p:nvSpPr>
          <p:cNvPr id="18" name="Text Placeholder 49">
            <a:extLst>
              <a:ext uri="{FF2B5EF4-FFF2-40B4-BE49-F238E27FC236}">
                <a16:creationId xmlns:a16="http://schemas.microsoft.com/office/drawing/2014/main" id="{495949CC-2A94-443A-DB10-C97035E718CC}"/>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lvl1pPr>
          </a:lstStyle>
          <a:p>
            <a:pPr lvl="0"/>
            <a:r>
              <a:rPr lang="en-GB" dirty="0"/>
              <a:t>Body</a:t>
            </a:r>
          </a:p>
        </p:txBody>
      </p:sp>
      <p:sp>
        <p:nvSpPr>
          <p:cNvPr id="19" name="Content Placeholder 42">
            <a:extLst>
              <a:ext uri="{FF2B5EF4-FFF2-40B4-BE49-F238E27FC236}">
                <a16:creationId xmlns:a16="http://schemas.microsoft.com/office/drawing/2014/main" id="{8D8AB2B2-4AD7-52D4-3551-F0536B74B3E8}"/>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lvl1pPr>
          </a:lstStyle>
          <a:p>
            <a:pPr lvl="0"/>
            <a:r>
              <a:rPr lang="en-GB" dirty="0"/>
              <a:t>Icon...</a:t>
            </a:r>
          </a:p>
        </p:txBody>
      </p:sp>
      <p:sp>
        <p:nvSpPr>
          <p:cNvPr id="20" name="Text Placeholder 47">
            <a:extLst>
              <a:ext uri="{FF2B5EF4-FFF2-40B4-BE49-F238E27FC236}">
                <a16:creationId xmlns:a16="http://schemas.microsoft.com/office/drawing/2014/main" id="{8033A518-ECB4-2DD8-084E-0F726B0F4E1C}"/>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latin typeface="+mj-lt"/>
              </a:defRPr>
            </a:lvl1pPr>
          </a:lstStyle>
          <a:p>
            <a:pPr lvl="0"/>
            <a:r>
              <a:rPr lang="en-US" dirty="0"/>
              <a:t>Title</a:t>
            </a:r>
            <a:endParaRPr lang="en-GB" dirty="0"/>
          </a:p>
        </p:txBody>
      </p:sp>
      <p:sp>
        <p:nvSpPr>
          <p:cNvPr id="21" name="Text Placeholder 49">
            <a:extLst>
              <a:ext uri="{FF2B5EF4-FFF2-40B4-BE49-F238E27FC236}">
                <a16:creationId xmlns:a16="http://schemas.microsoft.com/office/drawing/2014/main" id="{69D332FD-2403-4AC7-8598-8BA7B50228B2}"/>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lvl1pPr>
          </a:lstStyle>
          <a:p>
            <a:pPr lvl="0"/>
            <a:r>
              <a:rPr lang="en-GB" dirty="0"/>
              <a:t>Body</a:t>
            </a:r>
          </a:p>
        </p:txBody>
      </p:sp>
    </p:spTree>
    <p:extLst>
      <p:ext uri="{BB962C8B-B14F-4D97-AF65-F5344CB8AC3E}">
        <p14:creationId xmlns:p14="http://schemas.microsoft.com/office/powerpoint/2010/main" val="280343689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 Section Break">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3A2AAA-1FAF-2D13-986C-344F509D5038}"/>
              </a:ext>
            </a:extLst>
          </p:cNvPr>
          <p:cNvSpPr/>
          <p:nvPr userDrawn="1"/>
        </p:nvSpPr>
        <p:spPr>
          <a:xfrm>
            <a:off x="0" y="-1"/>
            <a:ext cx="12192000" cy="560438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3" name="Text Placeholder 2">
            <a:extLst>
              <a:ext uri="{FF2B5EF4-FFF2-40B4-BE49-F238E27FC236}">
                <a16:creationId xmlns:a16="http://schemas.microsoft.com/office/drawing/2014/main" id="{DD324F75-4BF7-D9C5-58FA-6B2D0072441E}"/>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4" name="Text Placeholder 2">
            <a:extLst>
              <a:ext uri="{FF2B5EF4-FFF2-40B4-BE49-F238E27FC236}">
                <a16:creationId xmlns:a16="http://schemas.microsoft.com/office/drawing/2014/main" id="{B28995DB-20F7-17D5-4036-05C3715C1AA4}"/>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3702764229"/>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 Tex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3D1A69A-5967-25DD-B05E-93FC811406E3}"/>
              </a:ext>
            </a:extLst>
          </p:cNvPr>
          <p:cNvSpPr>
            <a:spLocks noGrp="1"/>
          </p:cNvSpPr>
          <p:nvPr>
            <p:ph type="title" hasCustomPrompt="1"/>
          </p:nvPr>
        </p:nvSpPr>
        <p:spPr>
          <a:xfrm>
            <a:off x="838200" y="365125"/>
            <a:ext cx="10515600"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2">
            <a:extLst>
              <a:ext uri="{FF2B5EF4-FFF2-40B4-BE49-F238E27FC236}">
                <a16:creationId xmlns:a16="http://schemas.microsoft.com/office/drawing/2014/main" id="{B9C7854F-8865-720A-D93D-BBEA4963A0DD}"/>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60007798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E72A2F03-8B21-F830-8E15-EA8B7627F884}"/>
              </a:ext>
            </a:extLst>
          </p:cNvPr>
          <p:cNvSpPr>
            <a:spLocks noGrp="1"/>
          </p:cNvSpPr>
          <p:nvPr>
            <p:ph type="title" hasCustomPrompt="1"/>
          </p:nvPr>
        </p:nvSpPr>
        <p:spPr>
          <a:xfrm>
            <a:off x="838200" y="365126"/>
            <a:ext cx="4771293" cy="784664"/>
          </a:xfrm>
          <a:prstGeom prst="rect">
            <a:avLst/>
          </a:prstGeom>
        </p:spPr>
        <p:txBody>
          <a:bodyPr/>
          <a:lstStyle>
            <a:lvl1pPr>
              <a:defRPr sz="4000" b="1" i="0"/>
            </a:lvl1pPr>
          </a:lstStyle>
          <a:p>
            <a:r>
              <a:rPr lang="en-GB" dirty="0">
                <a:latin typeface="Poppins ExtraBold" panose="00000900000000000000" pitchFamily="2" charset="0"/>
                <a:cs typeface="Poppins ExtraBold" panose="00000900000000000000" pitchFamily="2" charset="0"/>
              </a:rPr>
              <a:t>Title</a:t>
            </a:r>
          </a:p>
        </p:txBody>
      </p:sp>
      <p:sp>
        <p:nvSpPr>
          <p:cNvPr id="3" name="Text Placeholder 12">
            <a:extLst>
              <a:ext uri="{FF2B5EF4-FFF2-40B4-BE49-F238E27FC236}">
                <a16:creationId xmlns:a16="http://schemas.microsoft.com/office/drawing/2014/main" id="{3B263570-3189-3AFE-EAB6-80A83172CD3A}"/>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14575582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dirty="0"/>
              <a:t>Insert image</a:t>
            </a:r>
          </a:p>
        </p:txBody>
      </p:sp>
    </p:spTree>
    <p:extLst>
      <p:ext uri="{BB962C8B-B14F-4D97-AF65-F5344CB8AC3E}">
        <p14:creationId xmlns:p14="http://schemas.microsoft.com/office/powerpoint/2010/main" val="177575460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35038"/>
      </p:ext>
    </p:extLst>
  </p:cSld>
  <p:clrMap bg1="lt1" tx1="dk1" bg2="lt2" tx2="dk2" accent1="accent1" accent2="accent2" accent3="accent3" accent4="accent4" accent5="accent5" accent6="accent6" hlink="hlink" folHlink="folHlink"/>
  <p:sldLayoutIdLst>
    <p:sldLayoutId id="2147483651" r:id="rId1"/>
    <p:sldLayoutId id="2147483660" r:id="rId2"/>
    <p:sldLayoutId id="2147483654" r:id="rId3"/>
    <p:sldLayoutId id="2147483705" r:id="rId4"/>
    <p:sldLayoutId id="2147483713" r:id="rId5"/>
    <p:sldLayoutId id="2147483667" r:id="rId6"/>
    <p:sldLayoutId id="2147483668" r:id="rId7"/>
    <p:sldLayoutId id="2147483693" r:id="rId8"/>
    <p:sldLayoutId id="2147483706" r:id="rId9"/>
    <p:sldLayoutId id="2147483714" r:id="rId10"/>
    <p:sldLayoutId id="2147483664" r:id="rId11"/>
    <p:sldLayoutId id="2147483673" r:id="rId12"/>
    <p:sldLayoutId id="2147483694" r:id="rId13"/>
    <p:sldLayoutId id="2147483707" r:id="rId14"/>
    <p:sldLayoutId id="2147483715" r:id="rId15"/>
    <p:sldLayoutId id="2147483666" r:id="rId16"/>
    <p:sldLayoutId id="2147483678" r:id="rId17"/>
    <p:sldLayoutId id="2147483695" r:id="rId18"/>
    <p:sldLayoutId id="2147483708" r:id="rId19"/>
    <p:sldLayoutId id="2147483712" r:id="rId20"/>
    <p:sldLayoutId id="2147483665" r:id="rId21"/>
    <p:sldLayoutId id="2147483683" r:id="rId22"/>
    <p:sldLayoutId id="2147483696" r:id="rId23"/>
    <p:sldLayoutId id="2147483709" r:id="rId24"/>
    <p:sldLayoutId id="2147483711" r:id="rId25"/>
    <p:sldLayoutId id="2147483701" r:id="rId26"/>
    <p:sldLayoutId id="2147483702" r:id="rId27"/>
    <p:sldLayoutId id="2147483703" r:id="rId28"/>
    <p:sldLayoutId id="2147483710" r:id="rId29"/>
    <p:sldLayoutId id="2147483716" r:id="rId30"/>
    <p:sldLayoutId id="2147483698" r:id="rId31"/>
    <p:sldLayoutId id="2147483700" r:id="rId32"/>
    <p:sldLayoutId id="2147483650" r:id="rId33"/>
    <p:sldLayoutId id="2147483717" r:id="rId34"/>
    <p:sldLayoutId id="2147483718" r:id="rId35"/>
    <p:sldLayoutId id="2147483719" r:id="rId36"/>
    <p:sldLayoutId id="2147483720" r:id="rId37"/>
    <p:sldLayoutId id="2147483721" r:id="rId38"/>
    <p:sldLayoutId id="2147483722" r:id="rId39"/>
    <p:sldLayoutId id="2147483723" r:id="rId40"/>
    <p:sldLayoutId id="2147483724" r:id="rId41"/>
    <p:sldLayoutId id="2147483697" r:id="rId42"/>
  </p:sldLayoutIdLst>
  <p:transition spd="slow">
    <p:push dir="u"/>
  </p:transition>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image" Target="../media/image24.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30.sv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2.sv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3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1.xml"/><Relationship Id="rId4"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pitalfields.2014.tradestands.Credit Mark Hills.71.jpg">
            <a:extLst>
              <a:ext uri="{FF2B5EF4-FFF2-40B4-BE49-F238E27FC236}">
                <a16:creationId xmlns:a16="http://schemas.microsoft.com/office/drawing/2014/main" id="{1D8948EA-5FC4-481B-12AE-FD572D780389}"/>
              </a:ext>
            </a:extLst>
          </p:cNvPr>
          <p:cNvPicPr>
            <a:picLocks noChangeAspect="1"/>
          </p:cNvPicPr>
          <p:nvPr/>
        </p:nvPicPr>
        <p:blipFill>
          <a:blip r:embed="rId3">
            <a:duotone>
              <a:schemeClr val="bg2">
                <a:shade val="45000"/>
                <a:satMod val="135000"/>
              </a:schemeClr>
              <a:prstClr val="white"/>
            </a:duotone>
            <a:alphaModFix amt="50000"/>
            <a:extLst>
              <a:ext uri="{28A0092B-C50C-407E-A947-70E740481C1C}">
                <a14:useLocalDpi xmlns:a14="http://schemas.microsoft.com/office/drawing/2010/main" val="0"/>
              </a:ext>
            </a:extLst>
          </a:blip>
          <a:srcRect t="15542" b="15542"/>
          <a:stretch/>
        </p:blipFill>
        <p:spPr>
          <a:xfrm>
            <a:off x="0" y="-1"/>
            <a:ext cx="12192000" cy="5607587"/>
          </a:xfrm>
          <a:prstGeom prst="rect">
            <a:avLst/>
          </a:prstGeom>
          <a:ln w="12700">
            <a:miter lim="400000"/>
          </a:ln>
        </p:spPr>
      </p:pic>
      <p:sp>
        <p:nvSpPr>
          <p:cNvPr id="2" name="Text Placeholder 1">
            <a:extLst>
              <a:ext uri="{FF2B5EF4-FFF2-40B4-BE49-F238E27FC236}">
                <a16:creationId xmlns:a16="http://schemas.microsoft.com/office/drawing/2014/main" id="{A04F6DDA-5B4A-6430-6733-25A54106C933}"/>
              </a:ext>
            </a:extLst>
          </p:cNvPr>
          <p:cNvSpPr>
            <a:spLocks noGrp="1" noRot="1" noMove="1" noResize="1" noEditPoints="1" noAdjustHandles="1" noChangeArrowheads="1" noChangeShapeType="1"/>
          </p:cNvSpPr>
          <p:nvPr>
            <p:ph type="body" sz="quarter" idx="10"/>
          </p:nvPr>
        </p:nvSpPr>
        <p:spPr>
          <a:xfrm>
            <a:off x="1730147" y="2350539"/>
            <a:ext cx="8731704" cy="1255787"/>
          </a:xfrm>
        </p:spPr>
        <p:txBody>
          <a:bodyPr/>
          <a:lstStyle/>
          <a:p>
            <a:r>
              <a:rPr lang="en-GB" dirty="0"/>
              <a:t>WEEK 3</a:t>
            </a:r>
          </a:p>
        </p:txBody>
      </p:sp>
      <p:sp>
        <p:nvSpPr>
          <p:cNvPr id="3" name="Text Placeholder 2">
            <a:extLst>
              <a:ext uri="{FF2B5EF4-FFF2-40B4-BE49-F238E27FC236}">
                <a16:creationId xmlns:a16="http://schemas.microsoft.com/office/drawing/2014/main" id="{849088BC-7EAF-6207-164A-85B44542A4C6}"/>
              </a:ext>
            </a:extLst>
          </p:cNvPr>
          <p:cNvSpPr>
            <a:spLocks noGrp="1" noRot="1" noMove="1" noResize="1" noEditPoints="1" noAdjustHandles="1" noChangeArrowheads="1" noChangeShapeType="1"/>
          </p:cNvSpPr>
          <p:nvPr>
            <p:ph type="body" sz="quarter" idx="11"/>
          </p:nvPr>
        </p:nvSpPr>
        <p:spPr/>
        <p:txBody>
          <a:bodyPr/>
          <a:lstStyle/>
          <a:p>
            <a:r>
              <a:rPr lang="en-GB" dirty="0"/>
              <a:t>Fiver Challenge</a:t>
            </a:r>
          </a:p>
        </p:txBody>
      </p:sp>
      <p:pic>
        <p:nvPicPr>
          <p:cNvPr id="5" name="Picture 4" descr="A green and yellow circular buttons with a light bulb and a leaf&#10;&#10;Description automatically generated">
            <a:extLst>
              <a:ext uri="{FF2B5EF4-FFF2-40B4-BE49-F238E27FC236}">
                <a16:creationId xmlns:a16="http://schemas.microsoft.com/office/drawing/2014/main" id="{204D52E6-89C9-18B6-4FDB-8376FC0E1D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2058" y="5881698"/>
            <a:ext cx="5567883" cy="831446"/>
          </a:xfrm>
          <a:prstGeom prst="rect">
            <a:avLst/>
          </a:prstGeom>
        </p:spPr>
      </p:pic>
    </p:spTree>
    <p:extLst>
      <p:ext uri="{BB962C8B-B14F-4D97-AF65-F5344CB8AC3E}">
        <p14:creationId xmlns:p14="http://schemas.microsoft.com/office/powerpoint/2010/main" val="22896200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A03170-0503-4A00-EF50-E71A6359041B}"/>
              </a:ext>
            </a:extLst>
          </p:cNvPr>
          <p:cNvSpPr>
            <a:spLocks noGrp="1"/>
          </p:cNvSpPr>
          <p:nvPr>
            <p:ph type="title"/>
          </p:nvPr>
        </p:nvSpPr>
        <p:spPr/>
        <p:txBody>
          <a:bodyPr/>
          <a:lstStyle/>
          <a:p>
            <a:r>
              <a:rPr lang="en-GB" dirty="0"/>
              <a:t>Keep It Going!</a:t>
            </a:r>
          </a:p>
        </p:txBody>
      </p:sp>
      <p:sp>
        <p:nvSpPr>
          <p:cNvPr id="5" name="Text Placeholder 4">
            <a:extLst>
              <a:ext uri="{FF2B5EF4-FFF2-40B4-BE49-F238E27FC236}">
                <a16:creationId xmlns:a16="http://schemas.microsoft.com/office/drawing/2014/main" id="{A6DD8413-AB35-DF64-DE28-46CE25545C3F}"/>
              </a:ext>
            </a:extLst>
          </p:cNvPr>
          <p:cNvSpPr>
            <a:spLocks noGrp="1"/>
          </p:cNvSpPr>
          <p:nvPr>
            <p:ph type="body" sz="quarter" idx="12"/>
          </p:nvPr>
        </p:nvSpPr>
        <p:spPr/>
        <p:txBody>
          <a:bodyPr/>
          <a:lstStyle/>
          <a:p>
            <a:r>
              <a:rPr lang="en-GB" sz="1800" b="1" dirty="0"/>
              <a:t>You will need:</a:t>
            </a:r>
          </a:p>
          <a:p>
            <a:pPr marL="342900" indent="-342900">
              <a:buFont typeface="Arial" panose="020B0604020202020204" pitchFamily="34" charset="0"/>
              <a:buChar char="•"/>
            </a:pPr>
            <a:r>
              <a:rPr lang="en-GB" sz="1800" dirty="0"/>
              <a:t>Fiver Challenge Workbook</a:t>
            </a:r>
          </a:p>
          <a:p>
            <a:pPr marL="342900" indent="-342900">
              <a:buFont typeface="Arial" panose="020B0604020202020204" pitchFamily="34" charset="0"/>
              <a:buChar char="•"/>
            </a:pPr>
            <a:r>
              <a:rPr lang="en-GB" sz="1800" dirty="0"/>
              <a:t>Fiver Challenge Word Guide</a:t>
            </a:r>
          </a:p>
          <a:p>
            <a:pPr marL="342900" indent="-342900">
              <a:buFont typeface="Arial" panose="020B0604020202020204" pitchFamily="34" charset="0"/>
              <a:buChar char="•"/>
            </a:pPr>
            <a:r>
              <a:rPr lang="en-GB" sz="1800" dirty="0"/>
              <a:t>Top Tips for Advertising</a:t>
            </a:r>
          </a:p>
          <a:p>
            <a:pPr marL="342900" indent="-342900">
              <a:buFont typeface="Arial" panose="020B0604020202020204" pitchFamily="34" charset="0"/>
              <a:buChar char="•"/>
            </a:pPr>
            <a:r>
              <a:rPr lang="en-GB" sz="1800" dirty="0"/>
              <a:t>Top Tips for Pop-Up Shops</a:t>
            </a:r>
          </a:p>
        </p:txBody>
      </p:sp>
      <p:grpSp>
        <p:nvGrpSpPr>
          <p:cNvPr id="15" name="Group 14">
            <a:extLst>
              <a:ext uri="{FF2B5EF4-FFF2-40B4-BE49-F238E27FC236}">
                <a16:creationId xmlns:a16="http://schemas.microsoft.com/office/drawing/2014/main" id="{859F6CA4-9A14-7243-8E5A-DDFD5D38CD97}"/>
              </a:ext>
            </a:extLst>
          </p:cNvPr>
          <p:cNvGrpSpPr/>
          <p:nvPr/>
        </p:nvGrpSpPr>
        <p:grpSpPr>
          <a:xfrm>
            <a:off x="314595" y="365125"/>
            <a:ext cx="2441878" cy="3734577"/>
            <a:chOff x="314595" y="365125"/>
            <a:chExt cx="2441878" cy="3734577"/>
          </a:xfrm>
        </p:grpSpPr>
        <p:pic>
          <p:nvPicPr>
            <p:cNvPr id="7" name="Picture 6">
              <a:extLst>
                <a:ext uri="{FF2B5EF4-FFF2-40B4-BE49-F238E27FC236}">
                  <a16:creationId xmlns:a16="http://schemas.microsoft.com/office/drawing/2014/main" id="{BB2D18A2-22CF-5032-C08C-08EE93014D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4595" y="646527"/>
              <a:ext cx="2441878" cy="3453175"/>
            </a:xfrm>
            <a:prstGeom prst="rect">
              <a:avLst/>
            </a:prstGeom>
            <a:ln>
              <a:solidFill>
                <a:schemeClr val="bg1">
                  <a:lumMod val="75000"/>
                </a:schemeClr>
              </a:solidFill>
            </a:ln>
          </p:spPr>
        </p:pic>
        <p:pic>
          <p:nvPicPr>
            <p:cNvPr id="8" name="Graphic 7" descr="Paperclip with solid fill">
              <a:extLst>
                <a:ext uri="{FF2B5EF4-FFF2-40B4-BE49-F238E27FC236}">
                  <a16:creationId xmlns:a16="http://schemas.microsoft.com/office/drawing/2014/main" id="{4DC4E17D-5D69-4C0B-DF10-DCD670A8A7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2664" y="365125"/>
              <a:ext cx="557249" cy="557249"/>
            </a:xfrm>
            <a:prstGeom prst="rect">
              <a:avLst/>
            </a:prstGeom>
          </p:spPr>
        </p:pic>
      </p:grpSp>
      <p:pic>
        <p:nvPicPr>
          <p:cNvPr id="12" name="Picture 11">
            <a:extLst>
              <a:ext uri="{FF2B5EF4-FFF2-40B4-BE49-F238E27FC236}">
                <a16:creationId xmlns:a16="http://schemas.microsoft.com/office/drawing/2014/main" id="{8DF9C816-17D8-4494-2A40-08058DB3896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4595" y="1313782"/>
            <a:ext cx="2441877" cy="3453174"/>
          </a:xfrm>
          <a:prstGeom prst="rect">
            <a:avLst/>
          </a:prstGeom>
          <a:ln>
            <a:solidFill>
              <a:schemeClr val="bg1">
                <a:lumMod val="75000"/>
              </a:schemeClr>
            </a:solidFill>
          </a:ln>
        </p:spPr>
      </p:pic>
      <p:pic>
        <p:nvPicPr>
          <p:cNvPr id="13" name="Picture 12">
            <a:extLst>
              <a:ext uri="{FF2B5EF4-FFF2-40B4-BE49-F238E27FC236}">
                <a16:creationId xmlns:a16="http://schemas.microsoft.com/office/drawing/2014/main" id="{4E7E518C-CDBE-7FA4-EDB8-4305337F698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14595" y="2036042"/>
            <a:ext cx="2441876" cy="3453172"/>
          </a:xfrm>
          <a:prstGeom prst="rect">
            <a:avLst/>
          </a:prstGeom>
          <a:ln>
            <a:solidFill>
              <a:schemeClr val="bg1">
                <a:lumMod val="75000"/>
              </a:schemeClr>
            </a:solidFill>
          </a:ln>
        </p:spPr>
      </p:pic>
      <p:pic>
        <p:nvPicPr>
          <p:cNvPr id="14" name="Picture 13">
            <a:extLst>
              <a:ext uri="{FF2B5EF4-FFF2-40B4-BE49-F238E27FC236}">
                <a16:creationId xmlns:a16="http://schemas.microsoft.com/office/drawing/2014/main" id="{DA79C068-1FCF-4FBB-BA2C-691FE2D994C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14595" y="2758300"/>
            <a:ext cx="2441875" cy="3453172"/>
          </a:xfrm>
          <a:prstGeom prst="rect">
            <a:avLst/>
          </a:prstGeom>
          <a:ln>
            <a:solidFill>
              <a:schemeClr val="bg1">
                <a:lumMod val="75000"/>
              </a:schemeClr>
            </a:solidFill>
          </a:ln>
        </p:spPr>
      </p:pic>
    </p:spTree>
    <p:extLst>
      <p:ext uri="{BB962C8B-B14F-4D97-AF65-F5344CB8AC3E}">
        <p14:creationId xmlns:p14="http://schemas.microsoft.com/office/powerpoint/2010/main" val="39957277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1000"/>
                                        <p:tgtEl>
                                          <p:spTgt spid="5">
                                            <p:txEl>
                                              <p:pRg st="2" end="2"/>
                                            </p:txEl>
                                          </p:spTgt>
                                        </p:tgtEl>
                                      </p:cBhvr>
                                    </p:animEffect>
                                    <p:anim calcmode="lin" valueType="num">
                                      <p:cBhvr>
                                        <p:cTn id="2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30" presetID="37"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900" decel="100000" fill="hold"/>
                                        <p:tgtEl>
                                          <p:spTgt spid="12"/>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1000"/>
                                        <p:tgtEl>
                                          <p:spTgt spid="5">
                                            <p:txEl>
                                              <p:pRg st="3" end="3"/>
                                            </p:txEl>
                                          </p:spTgt>
                                        </p:tgtEl>
                                      </p:cBhvr>
                                    </p:animEffect>
                                    <p:anim calcmode="lin" valueType="num">
                                      <p:cBhvr>
                                        <p:cTn id="4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3" end="3"/>
                                            </p:txEl>
                                          </p:spTgt>
                                        </p:tgtEl>
                                        <p:attrNameLst>
                                          <p:attrName>ppt_y</p:attrName>
                                        </p:attrNameLst>
                                      </p:cBhvr>
                                      <p:tavLst>
                                        <p:tav tm="0">
                                          <p:val>
                                            <p:strVal val="#ppt_y+.1"/>
                                          </p:val>
                                        </p:tav>
                                        <p:tav tm="100000">
                                          <p:val>
                                            <p:strVal val="#ppt_y"/>
                                          </p:val>
                                        </p:tav>
                                      </p:tavLst>
                                    </p:anim>
                                  </p:childTnLst>
                                </p:cTn>
                              </p:par>
                              <p:par>
                                <p:cTn id="43" presetID="37"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900" decel="100000" fill="hold"/>
                                        <p:tgtEl>
                                          <p:spTgt spid="13"/>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5">
                                            <p:txEl>
                                              <p:pRg st="4" end="4"/>
                                            </p:txEl>
                                          </p:spTgt>
                                        </p:tgtEl>
                                        <p:attrNameLst>
                                          <p:attrName>style.visibility</p:attrName>
                                        </p:attrNameLst>
                                      </p:cBhvr>
                                      <p:to>
                                        <p:strVal val="visible"/>
                                      </p:to>
                                    </p:set>
                                    <p:animEffect transition="in" filter="fade">
                                      <p:cBhvr>
                                        <p:cTn id="53" dur="1000"/>
                                        <p:tgtEl>
                                          <p:spTgt spid="5">
                                            <p:txEl>
                                              <p:pRg st="4" end="4"/>
                                            </p:txEl>
                                          </p:spTgt>
                                        </p:tgtEl>
                                      </p:cBhvr>
                                    </p:animEffect>
                                    <p:anim calcmode="lin" valueType="num">
                                      <p:cBhvr>
                                        <p:cTn id="5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55" dur="1000" fill="hold"/>
                                        <p:tgtEl>
                                          <p:spTgt spid="5">
                                            <p:txEl>
                                              <p:pRg st="4" end="4"/>
                                            </p:txEl>
                                          </p:spTgt>
                                        </p:tgtEl>
                                        <p:attrNameLst>
                                          <p:attrName>ppt_y</p:attrName>
                                        </p:attrNameLst>
                                      </p:cBhvr>
                                      <p:tavLst>
                                        <p:tav tm="0">
                                          <p:val>
                                            <p:strVal val="#ppt_y+.1"/>
                                          </p:val>
                                        </p:tav>
                                        <p:tav tm="100000">
                                          <p:val>
                                            <p:strVal val="#ppt_y"/>
                                          </p:val>
                                        </p:tav>
                                      </p:tavLst>
                                    </p:anim>
                                  </p:childTnLst>
                                </p:cTn>
                              </p:par>
                              <p:par>
                                <p:cTn id="56" presetID="37" presetClass="entr" presetSubtype="0"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1000"/>
                                        <p:tgtEl>
                                          <p:spTgt spid="14"/>
                                        </p:tgtEl>
                                      </p:cBhvr>
                                    </p:animEffect>
                                    <p:anim calcmode="lin" valueType="num">
                                      <p:cBhvr>
                                        <p:cTn id="59" dur="1000" fill="hold"/>
                                        <p:tgtEl>
                                          <p:spTgt spid="14"/>
                                        </p:tgtEl>
                                        <p:attrNameLst>
                                          <p:attrName>ppt_x</p:attrName>
                                        </p:attrNameLst>
                                      </p:cBhvr>
                                      <p:tavLst>
                                        <p:tav tm="0">
                                          <p:val>
                                            <p:strVal val="#ppt_x"/>
                                          </p:val>
                                        </p:tav>
                                        <p:tav tm="100000">
                                          <p:val>
                                            <p:strVal val="#ppt_x"/>
                                          </p:val>
                                        </p:tav>
                                      </p:tavLst>
                                    </p:anim>
                                    <p:anim calcmode="lin" valueType="num">
                                      <p:cBhvr>
                                        <p:cTn id="60" dur="900" decel="100000" fill="hold"/>
                                        <p:tgtEl>
                                          <p:spTgt spid="14"/>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14D4E-AC42-5241-306F-D88664AE98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0AD17B2-022E-B1A8-17D5-B7CD7D26D21D}"/>
              </a:ext>
            </a:extLst>
          </p:cNvPr>
          <p:cNvSpPr>
            <a:spLocks noGrp="1"/>
          </p:cNvSpPr>
          <p:nvPr>
            <p:ph type="title"/>
          </p:nvPr>
        </p:nvSpPr>
        <p:spPr/>
        <p:txBody>
          <a:bodyPr/>
          <a:lstStyle/>
          <a:p>
            <a:r>
              <a:rPr lang="en-GB" dirty="0"/>
              <a:t>Keep It Going!</a:t>
            </a:r>
          </a:p>
        </p:txBody>
      </p:sp>
      <p:sp>
        <p:nvSpPr>
          <p:cNvPr id="5" name="Text Placeholder 4">
            <a:extLst>
              <a:ext uri="{FF2B5EF4-FFF2-40B4-BE49-F238E27FC236}">
                <a16:creationId xmlns:a16="http://schemas.microsoft.com/office/drawing/2014/main" id="{1F816C23-4BBE-888B-CA7C-666A29B11295}"/>
              </a:ext>
            </a:extLst>
          </p:cNvPr>
          <p:cNvSpPr>
            <a:spLocks noGrp="1"/>
          </p:cNvSpPr>
          <p:nvPr>
            <p:ph type="body" sz="quarter" idx="12"/>
          </p:nvPr>
        </p:nvSpPr>
        <p:spPr/>
        <p:txBody>
          <a:bodyPr/>
          <a:lstStyle/>
          <a:p>
            <a:r>
              <a:rPr lang="en-GB" sz="1800" b="1" dirty="0"/>
              <a:t>What you need to do:</a:t>
            </a:r>
          </a:p>
          <a:p>
            <a:pPr marL="342900" indent="-342900">
              <a:buFont typeface="Arial" panose="020B0604020202020204" pitchFamily="34" charset="0"/>
              <a:buChar char="•"/>
            </a:pPr>
            <a:r>
              <a:rPr lang="en-GB" sz="1800" dirty="0"/>
              <a:t>Get your product or service ready to sell.</a:t>
            </a:r>
          </a:p>
          <a:p>
            <a:pPr marL="342900" indent="-342900">
              <a:buFont typeface="Arial" panose="020B0604020202020204" pitchFamily="34" charset="0"/>
              <a:buChar char="•"/>
            </a:pPr>
            <a:r>
              <a:rPr lang="en-GB" sz="1800" dirty="0"/>
              <a:t>Keep track of your spending.</a:t>
            </a:r>
          </a:p>
          <a:p>
            <a:pPr marL="342900" indent="-342900">
              <a:buFont typeface="Arial" panose="020B0604020202020204" pitchFamily="34" charset="0"/>
              <a:buChar char="•"/>
            </a:pPr>
            <a:r>
              <a:rPr lang="en-GB" sz="1800" dirty="0"/>
              <a:t>Decide on your advertising.</a:t>
            </a:r>
          </a:p>
          <a:p>
            <a:pPr marL="342900" indent="-342900">
              <a:buFont typeface="Arial" panose="020B0604020202020204" pitchFamily="34" charset="0"/>
              <a:buChar char="•"/>
            </a:pPr>
            <a:r>
              <a:rPr lang="en-GB" sz="1800" dirty="0"/>
              <a:t>Promote your selling event.</a:t>
            </a:r>
          </a:p>
          <a:p>
            <a:pPr marL="342900" indent="-342900">
              <a:buFont typeface="Arial" panose="020B0604020202020204" pitchFamily="34" charset="0"/>
              <a:buChar char="•"/>
            </a:pPr>
            <a:r>
              <a:rPr lang="en-GB" sz="1800" dirty="0"/>
              <a:t>Check you are ready to go.</a:t>
            </a:r>
          </a:p>
          <a:p>
            <a:pPr marL="342900" indent="-342900">
              <a:buFont typeface="Arial" panose="020B0604020202020204" pitchFamily="34" charset="0"/>
              <a:buChar char="•"/>
            </a:pPr>
            <a:r>
              <a:rPr lang="en-GB" sz="1800" b="1" dirty="0"/>
              <a:t>Enter the </a:t>
            </a:r>
            <a:r>
              <a:rPr lang="en-GB" sz="1800" b="1" dirty="0">
                <a:solidFill>
                  <a:schemeClr val="tx2"/>
                </a:solidFill>
              </a:rPr>
              <a:t>Sales Pitch Competition!</a:t>
            </a:r>
          </a:p>
        </p:txBody>
      </p:sp>
      <p:grpSp>
        <p:nvGrpSpPr>
          <p:cNvPr id="2" name="Group 1">
            <a:extLst>
              <a:ext uri="{FF2B5EF4-FFF2-40B4-BE49-F238E27FC236}">
                <a16:creationId xmlns:a16="http://schemas.microsoft.com/office/drawing/2014/main" id="{DE698D5F-D083-C2FA-36CA-082C7B340ECA}"/>
              </a:ext>
            </a:extLst>
          </p:cNvPr>
          <p:cNvGrpSpPr/>
          <p:nvPr/>
        </p:nvGrpSpPr>
        <p:grpSpPr>
          <a:xfrm>
            <a:off x="314595" y="365125"/>
            <a:ext cx="2441878" cy="3734577"/>
            <a:chOff x="314595" y="365125"/>
            <a:chExt cx="2441878" cy="3734577"/>
          </a:xfrm>
        </p:grpSpPr>
        <p:pic>
          <p:nvPicPr>
            <p:cNvPr id="3" name="Picture 2">
              <a:extLst>
                <a:ext uri="{FF2B5EF4-FFF2-40B4-BE49-F238E27FC236}">
                  <a16:creationId xmlns:a16="http://schemas.microsoft.com/office/drawing/2014/main" id="{6669D726-3CC1-B5FE-A129-21138CF079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4595" y="646527"/>
              <a:ext cx="2441878" cy="3453175"/>
            </a:xfrm>
            <a:prstGeom prst="rect">
              <a:avLst/>
            </a:prstGeom>
            <a:ln>
              <a:solidFill>
                <a:schemeClr val="bg1">
                  <a:lumMod val="75000"/>
                </a:schemeClr>
              </a:solidFill>
            </a:ln>
          </p:spPr>
        </p:pic>
        <p:pic>
          <p:nvPicPr>
            <p:cNvPr id="12" name="Graphic 11" descr="Paperclip with solid fill">
              <a:extLst>
                <a:ext uri="{FF2B5EF4-FFF2-40B4-BE49-F238E27FC236}">
                  <a16:creationId xmlns:a16="http://schemas.microsoft.com/office/drawing/2014/main" id="{81586DD0-2D41-A06D-6B50-6104A4B24D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2664" y="365125"/>
              <a:ext cx="557249" cy="557249"/>
            </a:xfrm>
            <a:prstGeom prst="rect">
              <a:avLst/>
            </a:prstGeom>
          </p:spPr>
        </p:pic>
      </p:grpSp>
      <p:pic>
        <p:nvPicPr>
          <p:cNvPr id="13" name="Picture 12">
            <a:extLst>
              <a:ext uri="{FF2B5EF4-FFF2-40B4-BE49-F238E27FC236}">
                <a16:creationId xmlns:a16="http://schemas.microsoft.com/office/drawing/2014/main" id="{3B7B2121-85AC-5EEA-A8EC-A0F593371B7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4595" y="1313782"/>
            <a:ext cx="2441877" cy="3453174"/>
          </a:xfrm>
          <a:prstGeom prst="rect">
            <a:avLst/>
          </a:prstGeom>
          <a:ln>
            <a:solidFill>
              <a:schemeClr val="bg1">
                <a:lumMod val="75000"/>
              </a:schemeClr>
            </a:solidFill>
          </a:ln>
        </p:spPr>
      </p:pic>
      <p:pic>
        <p:nvPicPr>
          <p:cNvPr id="14" name="Picture 13">
            <a:extLst>
              <a:ext uri="{FF2B5EF4-FFF2-40B4-BE49-F238E27FC236}">
                <a16:creationId xmlns:a16="http://schemas.microsoft.com/office/drawing/2014/main" id="{7BC86E68-AE02-DD8B-DD4E-896E9CD80F3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14595" y="2036042"/>
            <a:ext cx="2441876" cy="3453172"/>
          </a:xfrm>
          <a:prstGeom prst="rect">
            <a:avLst/>
          </a:prstGeom>
          <a:ln>
            <a:solidFill>
              <a:schemeClr val="bg1">
                <a:lumMod val="75000"/>
              </a:schemeClr>
            </a:solidFill>
          </a:ln>
        </p:spPr>
      </p:pic>
      <p:pic>
        <p:nvPicPr>
          <p:cNvPr id="15" name="Picture 14">
            <a:extLst>
              <a:ext uri="{FF2B5EF4-FFF2-40B4-BE49-F238E27FC236}">
                <a16:creationId xmlns:a16="http://schemas.microsoft.com/office/drawing/2014/main" id="{A8D8A7FD-FA64-B580-1FEE-9C07AA463B9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14595" y="2758300"/>
            <a:ext cx="2441875" cy="3453172"/>
          </a:xfrm>
          <a:prstGeom prst="rect">
            <a:avLst/>
          </a:prstGeom>
          <a:ln>
            <a:solidFill>
              <a:schemeClr val="bg1">
                <a:lumMod val="75000"/>
              </a:schemeClr>
            </a:solidFill>
          </a:ln>
        </p:spPr>
      </p:pic>
      <p:grpSp>
        <p:nvGrpSpPr>
          <p:cNvPr id="9" name="Group 8">
            <a:extLst>
              <a:ext uri="{FF2B5EF4-FFF2-40B4-BE49-F238E27FC236}">
                <a16:creationId xmlns:a16="http://schemas.microsoft.com/office/drawing/2014/main" id="{6BB95A36-6324-4215-6265-C9726ABCFDB1}"/>
              </a:ext>
            </a:extLst>
          </p:cNvPr>
          <p:cNvGrpSpPr/>
          <p:nvPr/>
        </p:nvGrpSpPr>
        <p:grpSpPr>
          <a:xfrm>
            <a:off x="3371100" y="4307080"/>
            <a:ext cx="8711700" cy="2352087"/>
            <a:chOff x="3371100" y="4307080"/>
            <a:chExt cx="8711700" cy="2352087"/>
          </a:xfrm>
        </p:grpSpPr>
        <p:sp>
          <p:nvSpPr>
            <p:cNvPr id="10" name="Google Shape;348;p49">
              <a:extLst>
                <a:ext uri="{FF2B5EF4-FFF2-40B4-BE49-F238E27FC236}">
                  <a16:creationId xmlns:a16="http://schemas.microsoft.com/office/drawing/2014/main" id="{C362F6EA-8C82-7532-68CF-D1CB934E5596}"/>
                </a:ext>
              </a:extLst>
            </p:cNvPr>
            <p:cNvSpPr/>
            <p:nvPr/>
          </p:nvSpPr>
          <p:spPr>
            <a:xfrm flipH="1">
              <a:off x="3371100" y="4307080"/>
              <a:ext cx="7982700" cy="1623088"/>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b="1"/>
                <a:t>Discuss: </a:t>
              </a:r>
              <a:r>
                <a:rPr lang="en-US" dirty="0"/>
                <a:t>How can we support other people? How can you share information about your Fiver Business with others?</a:t>
              </a:r>
              <a:endParaRPr i="0" u="none" strike="noStrike" cap="none" dirty="0">
                <a:solidFill>
                  <a:srgbClr val="000000"/>
                </a:solidFill>
              </a:endParaRPr>
            </a:p>
          </p:txBody>
        </p:sp>
        <p:pic>
          <p:nvPicPr>
            <p:cNvPr id="11" name="Google Shape;349;p49">
              <a:extLst>
                <a:ext uri="{FF2B5EF4-FFF2-40B4-BE49-F238E27FC236}">
                  <a16:creationId xmlns:a16="http://schemas.microsoft.com/office/drawing/2014/main" id="{4CF7B9E9-0153-591E-0C13-97F6F3CB95A4}"/>
                </a:ext>
              </a:extLst>
            </p:cNvPr>
            <p:cNvPicPr preferRelativeResize="0"/>
            <p:nvPr/>
          </p:nvPicPr>
          <p:blipFill>
            <a:blip r:embed="rId9">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pic>
          <p:nvPicPr>
            <p:cNvPr id="16" name="Google Shape;349;p49">
              <a:extLst>
                <a:ext uri="{FF2B5EF4-FFF2-40B4-BE49-F238E27FC236}">
                  <a16:creationId xmlns:a16="http://schemas.microsoft.com/office/drawing/2014/main" id="{5834E93A-5041-E9C3-07B6-AE950C72BA21}"/>
                </a:ext>
              </a:extLst>
            </p:cNvPr>
            <p:cNvPicPr preferRelativeResize="0"/>
            <p:nvPr/>
          </p:nvPicPr>
          <p:blipFill>
            <a:blip r:embed="rId10">
              <a:extLst>
                <a:ext uri="{28A0092B-C50C-407E-A947-70E740481C1C}">
                  <a14:useLocalDpi xmlns:a14="http://schemas.microsoft.com/office/drawing/2010/main" val="0"/>
                </a:ext>
              </a:extLst>
            </a:blip>
            <a:srcRect/>
            <a:stretch/>
          </p:blipFill>
          <p:spPr>
            <a:xfrm>
              <a:off x="9669659" y="5201167"/>
              <a:ext cx="1458000" cy="1458000"/>
            </a:xfrm>
            <a:prstGeom prst="rect">
              <a:avLst/>
            </a:prstGeom>
            <a:noFill/>
            <a:ln>
              <a:noFill/>
            </a:ln>
          </p:spPr>
        </p:pic>
      </p:grpSp>
    </p:spTree>
    <p:extLst>
      <p:ext uri="{BB962C8B-B14F-4D97-AF65-F5344CB8AC3E}">
        <p14:creationId xmlns:p14="http://schemas.microsoft.com/office/powerpoint/2010/main" val="78525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7" presetClass="entr" presetSubtype="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900" decel="100000" fill="hold"/>
                                        <p:tgtEl>
                                          <p:spTgt spid="9"/>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E356F-444C-C9B1-45FE-FBCD6BE0CF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859A92-2CCE-BA04-11D1-5D47CC1D545A}"/>
              </a:ext>
            </a:extLst>
          </p:cNvPr>
          <p:cNvSpPr>
            <a:spLocks noGrp="1" noRot="1" noMove="1" noResize="1" noEditPoints="1" noAdjustHandles="1" noChangeArrowheads="1" noChangeShapeType="1"/>
          </p:cNvSpPr>
          <p:nvPr>
            <p:ph type="title"/>
          </p:nvPr>
        </p:nvSpPr>
        <p:spPr/>
        <p:txBody>
          <a:bodyPr/>
          <a:lstStyle/>
          <a:p>
            <a:r>
              <a:rPr lang="en-GB" dirty="0"/>
              <a:t>Ready to Sell?</a:t>
            </a:r>
          </a:p>
        </p:txBody>
      </p:sp>
      <p:sp>
        <p:nvSpPr>
          <p:cNvPr id="3" name="Text Placeholder 2">
            <a:extLst>
              <a:ext uri="{FF2B5EF4-FFF2-40B4-BE49-F238E27FC236}">
                <a16:creationId xmlns:a16="http://schemas.microsoft.com/office/drawing/2014/main" id="{D57050B0-387A-A008-24AA-8553828DB00B}"/>
              </a:ext>
            </a:extLst>
          </p:cNvPr>
          <p:cNvSpPr>
            <a:spLocks noGrp="1" noRot="1" noMove="1" noResize="1" noEditPoints="1" noAdjustHandles="1" noChangeArrowheads="1" noChangeShapeType="1"/>
          </p:cNvSpPr>
          <p:nvPr>
            <p:ph type="body" sz="quarter" idx="11"/>
          </p:nvPr>
        </p:nvSpPr>
        <p:spPr>
          <a:xfrm>
            <a:off x="838200" y="1511930"/>
            <a:ext cx="5041605" cy="4999996"/>
          </a:xfrm>
        </p:spPr>
        <p:txBody>
          <a:bodyPr/>
          <a:lstStyle/>
          <a:p>
            <a:r>
              <a:rPr lang="en-GB" sz="1800" dirty="0"/>
              <a:t>This week you will be focusing on getting your product or service ready to sell at your pop-up shops!</a:t>
            </a:r>
          </a:p>
          <a:p>
            <a:endParaRPr lang="en-GB" sz="1800" dirty="0"/>
          </a:p>
          <a:p>
            <a:r>
              <a:rPr lang="en-GB" sz="1800" dirty="0"/>
              <a:t>During this time, you’ll figure out what each team members strengths are and how to work as a team to create a successful product or service.</a:t>
            </a:r>
          </a:p>
          <a:p>
            <a:endParaRPr lang="en-GB" sz="1800" dirty="0"/>
          </a:p>
        </p:txBody>
      </p:sp>
      <p:sp>
        <p:nvSpPr>
          <p:cNvPr id="4" name="Rectangle 3">
            <a:extLst>
              <a:ext uri="{FF2B5EF4-FFF2-40B4-BE49-F238E27FC236}">
                <a16:creationId xmlns:a16="http://schemas.microsoft.com/office/drawing/2014/main" id="{A30EF395-AD2F-389A-ABAE-928E398C0B33}"/>
              </a:ext>
            </a:extLst>
          </p:cNvPr>
          <p:cNvSpPr>
            <a:spLocks noGrp="1" noRot="1" noMove="1" noResize="1" noEditPoints="1" noAdjustHandles="1" noChangeArrowheads="1" noChangeShapeType="1"/>
          </p:cNvSpPr>
          <p:nvPr/>
        </p:nvSpPr>
        <p:spPr>
          <a:xfrm>
            <a:off x="6116320" y="0"/>
            <a:ext cx="607568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Coins with solid fill">
            <a:extLst>
              <a:ext uri="{FF2B5EF4-FFF2-40B4-BE49-F238E27FC236}">
                <a16:creationId xmlns:a16="http://schemas.microsoft.com/office/drawing/2014/main" id="{183E14D3-5089-AB67-DA68-4C3D5F31475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633357" y="867192"/>
            <a:ext cx="5041604" cy="5041604"/>
          </a:xfrm>
          <a:prstGeom prst="rect">
            <a:avLst/>
          </a:prstGeom>
        </p:spPr>
      </p:pic>
      <p:grpSp>
        <p:nvGrpSpPr>
          <p:cNvPr id="5" name="Group 4">
            <a:extLst>
              <a:ext uri="{FF2B5EF4-FFF2-40B4-BE49-F238E27FC236}">
                <a16:creationId xmlns:a16="http://schemas.microsoft.com/office/drawing/2014/main" id="{9BCE6F1A-2117-3755-DE63-341311D6ADCF}"/>
              </a:ext>
            </a:extLst>
          </p:cNvPr>
          <p:cNvGrpSpPr/>
          <p:nvPr/>
        </p:nvGrpSpPr>
        <p:grpSpPr>
          <a:xfrm>
            <a:off x="3371100" y="4580546"/>
            <a:ext cx="8711700" cy="2078621"/>
            <a:chOff x="3371100" y="4580546"/>
            <a:chExt cx="8711700" cy="2078621"/>
          </a:xfrm>
        </p:grpSpPr>
        <p:sp>
          <p:nvSpPr>
            <p:cNvPr id="6" name="Google Shape;348;p49">
              <a:extLst>
                <a:ext uri="{FF2B5EF4-FFF2-40B4-BE49-F238E27FC236}">
                  <a16:creationId xmlns:a16="http://schemas.microsoft.com/office/drawing/2014/main" id="{648BD7CA-BC65-73E6-E203-D41ED7C5DEE4}"/>
                </a:ext>
              </a:extLst>
            </p:cNvPr>
            <p:cNvSpPr/>
            <p:nvPr/>
          </p:nvSpPr>
          <p:spPr>
            <a:xfrm flipH="1">
              <a:off x="3371100" y="4580546"/>
              <a:ext cx="7982700" cy="134962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b="1" dirty="0"/>
                <a:t>Think: </a:t>
              </a:r>
              <a:r>
                <a:rPr lang="en-US" dirty="0"/>
                <a:t>How can you use your strengths to support others? What would happen if we avoided new challenges?</a:t>
              </a:r>
              <a:endParaRPr i="0" u="none" strike="noStrike" cap="none" dirty="0">
                <a:solidFill>
                  <a:srgbClr val="000000"/>
                </a:solidFill>
              </a:endParaRPr>
            </a:p>
          </p:txBody>
        </p:sp>
        <p:pic>
          <p:nvPicPr>
            <p:cNvPr id="7" name="Google Shape;349;p49">
              <a:extLst>
                <a:ext uri="{FF2B5EF4-FFF2-40B4-BE49-F238E27FC236}">
                  <a16:creationId xmlns:a16="http://schemas.microsoft.com/office/drawing/2014/main" id="{6ACEABCC-1642-AE33-A15B-A8C61F6B593E}"/>
                </a:ext>
              </a:extLst>
            </p:cNvPr>
            <p:cNvPicPr preferRelativeResize="0"/>
            <p:nvPr/>
          </p:nvPicPr>
          <p:blipFill>
            <a:blip r:embed="rId5">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pic>
          <p:nvPicPr>
            <p:cNvPr id="9" name="Google Shape;349;p49">
              <a:extLst>
                <a:ext uri="{FF2B5EF4-FFF2-40B4-BE49-F238E27FC236}">
                  <a16:creationId xmlns:a16="http://schemas.microsoft.com/office/drawing/2014/main" id="{11DAC884-6C90-101B-8AA6-8B03368C9421}"/>
                </a:ext>
              </a:extLst>
            </p:cNvPr>
            <p:cNvPicPr preferRelativeResize="0"/>
            <p:nvPr/>
          </p:nvPicPr>
          <p:blipFill>
            <a:blip r:embed="rId6">
              <a:extLst>
                <a:ext uri="{28A0092B-C50C-407E-A947-70E740481C1C}">
                  <a14:useLocalDpi xmlns:a14="http://schemas.microsoft.com/office/drawing/2010/main" val="0"/>
                </a:ext>
              </a:extLst>
            </a:blip>
            <a:srcRect/>
            <a:stretch/>
          </p:blipFill>
          <p:spPr>
            <a:xfrm>
              <a:off x="9671027" y="5201167"/>
              <a:ext cx="1458000" cy="1458000"/>
            </a:xfrm>
            <a:prstGeom prst="rect">
              <a:avLst/>
            </a:prstGeom>
            <a:noFill/>
            <a:ln>
              <a:noFill/>
            </a:ln>
          </p:spPr>
        </p:pic>
      </p:grpSp>
    </p:spTree>
    <p:extLst>
      <p:ext uri="{BB962C8B-B14F-4D97-AF65-F5344CB8AC3E}">
        <p14:creationId xmlns:p14="http://schemas.microsoft.com/office/powerpoint/2010/main" val="2041168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900" decel="100000" fill="hold"/>
                                        <p:tgtEl>
                                          <p:spTgt spid="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xit" presetSubtype="0" fill="hold" nodeType="clickEffect">
                                  <p:stCondLst>
                                    <p:cond delay="0"/>
                                  </p:stCondLst>
                                  <p:childTnLst>
                                    <p:animEffect transition="out" filter="fade">
                                      <p:cBhvr>
                                        <p:cTn id="28" dur="1000"/>
                                        <p:tgtEl>
                                          <p:spTgt spid="5"/>
                                        </p:tgtEl>
                                      </p:cBhvr>
                                    </p:animEffect>
                                    <p:anim calcmode="lin" valueType="num">
                                      <p:cBhvr>
                                        <p:cTn id="29" dur="1000"/>
                                        <p:tgtEl>
                                          <p:spTgt spid="5"/>
                                        </p:tgtEl>
                                        <p:attrNameLst>
                                          <p:attrName>ppt_x</p:attrName>
                                        </p:attrNameLst>
                                      </p:cBhvr>
                                      <p:tavLst>
                                        <p:tav tm="0">
                                          <p:val>
                                            <p:strVal val="ppt_x"/>
                                          </p:val>
                                        </p:tav>
                                        <p:tav tm="100000">
                                          <p:val>
                                            <p:strVal val="ppt_x"/>
                                          </p:val>
                                        </p:tav>
                                      </p:tavLst>
                                    </p:anim>
                                    <p:anim calcmode="lin" valueType="num">
                                      <p:cBhvr>
                                        <p:cTn id="30" dur="100" decel="100000"/>
                                        <p:tgtEl>
                                          <p:spTgt spid="5"/>
                                        </p:tgtEl>
                                        <p:attrNameLst>
                                          <p:attrName>ppt_y</p:attrName>
                                        </p:attrNameLst>
                                      </p:cBhvr>
                                      <p:tavLst>
                                        <p:tav tm="0">
                                          <p:val>
                                            <p:strVal val="ppt_y"/>
                                          </p:val>
                                        </p:tav>
                                        <p:tav tm="100000">
                                          <p:val>
                                            <p:strVal val="ppt_y-.03"/>
                                          </p:val>
                                        </p:tav>
                                      </p:tavLst>
                                    </p:anim>
                                    <p:anim calcmode="lin" valueType="num">
                                      <p:cBhvr>
                                        <p:cTn id="31" dur="900" accel="100000">
                                          <p:stCondLst>
                                            <p:cond delay="100"/>
                                          </p:stCondLst>
                                        </p:cTn>
                                        <p:tgtEl>
                                          <p:spTgt spid="5"/>
                                        </p:tgtEl>
                                        <p:attrNameLst>
                                          <p:attrName>ppt_y</p:attrName>
                                        </p:attrNameLst>
                                      </p:cBhvr>
                                      <p:tavLst>
                                        <p:tav tm="0">
                                          <p:val>
                                            <p:strVal val="ppt_y"/>
                                          </p:val>
                                        </p:tav>
                                        <p:tav tm="100000">
                                          <p:val>
                                            <p:strVal val="ppt_y+1"/>
                                          </p:val>
                                        </p:tav>
                                      </p:tavLst>
                                    </p:anim>
                                    <p:set>
                                      <p:cBhvr>
                                        <p:cTn id="32"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23616-17D1-2828-1E79-DC3755850262}"/>
              </a:ext>
            </a:extLst>
          </p:cNvPr>
          <p:cNvSpPr>
            <a:spLocks noGrp="1" noRot="1" noMove="1" noResize="1" noEditPoints="1" noAdjustHandles="1" noChangeArrowheads="1" noChangeShapeType="1"/>
          </p:cNvSpPr>
          <p:nvPr>
            <p:ph type="title"/>
          </p:nvPr>
        </p:nvSpPr>
        <p:spPr/>
        <p:txBody>
          <a:bodyPr/>
          <a:lstStyle/>
          <a:p>
            <a:r>
              <a:rPr lang="en-GB" dirty="0"/>
              <a:t>Advertising</a:t>
            </a:r>
          </a:p>
        </p:txBody>
      </p:sp>
      <p:sp>
        <p:nvSpPr>
          <p:cNvPr id="3" name="Text Placeholder 2">
            <a:extLst>
              <a:ext uri="{FF2B5EF4-FFF2-40B4-BE49-F238E27FC236}">
                <a16:creationId xmlns:a16="http://schemas.microsoft.com/office/drawing/2014/main" id="{583719B7-0FA3-CF88-704B-7B0F21D2729B}"/>
              </a:ext>
            </a:extLst>
          </p:cNvPr>
          <p:cNvSpPr>
            <a:spLocks noGrp="1" noRot="1" noMove="1" noResize="1" noEditPoints="1" noAdjustHandles="1" noChangeArrowheads="1" noChangeShapeType="1"/>
          </p:cNvSpPr>
          <p:nvPr>
            <p:ph type="body" sz="quarter" idx="11"/>
          </p:nvPr>
        </p:nvSpPr>
        <p:spPr>
          <a:xfrm>
            <a:off x="838200" y="1511930"/>
            <a:ext cx="5041605" cy="4999996"/>
          </a:xfrm>
        </p:spPr>
        <p:txBody>
          <a:bodyPr/>
          <a:lstStyle/>
          <a:p>
            <a:r>
              <a:rPr lang="en-GB" sz="1800" b="1" dirty="0"/>
              <a:t>How can you promote your product or service?</a:t>
            </a:r>
          </a:p>
          <a:p>
            <a:endParaRPr lang="en-GB" sz="1800" dirty="0"/>
          </a:p>
          <a:p>
            <a:pPr marL="285750" indent="-285750">
              <a:buFont typeface="Arial" panose="020B0604020202020204" pitchFamily="34" charset="0"/>
              <a:buChar char="•"/>
            </a:pPr>
            <a:r>
              <a:rPr lang="en-GB" sz="1800" dirty="0"/>
              <a:t>Social media, posters or word of mouth?</a:t>
            </a:r>
          </a:p>
          <a:p>
            <a:pPr marL="285750" indent="-285750">
              <a:buFont typeface="Arial" panose="020B0604020202020204" pitchFamily="34" charset="0"/>
              <a:buChar char="•"/>
            </a:pPr>
            <a:r>
              <a:rPr lang="en-GB" sz="1800" dirty="0"/>
              <a:t>Pop-Up Shop or join an event?</a:t>
            </a:r>
          </a:p>
          <a:p>
            <a:pPr marL="285750" indent="-285750">
              <a:buFont typeface="Arial" panose="020B0604020202020204" pitchFamily="34" charset="0"/>
              <a:buChar char="•"/>
            </a:pPr>
            <a:r>
              <a:rPr lang="en-GB" sz="1800" dirty="0"/>
              <a:t>Sell at a local market?</a:t>
            </a:r>
          </a:p>
          <a:p>
            <a:pPr marL="285750" indent="-285750">
              <a:buFont typeface="Arial" panose="020B0604020202020204" pitchFamily="34" charset="0"/>
              <a:buChar char="•"/>
            </a:pPr>
            <a:r>
              <a:rPr lang="en-GB" sz="1800" dirty="0"/>
              <a:t>Contact your local community?</a:t>
            </a:r>
          </a:p>
          <a:p>
            <a:pPr marL="285750" indent="-285750">
              <a:buFont typeface="Arial" panose="020B0604020202020204" pitchFamily="34" charset="0"/>
              <a:buChar char="•"/>
            </a:pPr>
            <a:r>
              <a:rPr lang="en-GB" sz="1800" dirty="0"/>
              <a:t>Local radio or press?</a:t>
            </a:r>
          </a:p>
          <a:p>
            <a:pPr marL="285750" indent="-285750">
              <a:buFont typeface="Arial" panose="020B0604020202020204" pitchFamily="34" charset="0"/>
              <a:buChar char="•"/>
            </a:pPr>
            <a:endParaRPr lang="en-GB" sz="1800" dirty="0"/>
          </a:p>
          <a:p>
            <a:r>
              <a:rPr lang="en-US" sz="1800" dirty="0">
                <a:latin typeface="+mj-lt"/>
                <a:cs typeface="Arial" panose="020B0604020202020204" pitchFamily="34" charset="0"/>
              </a:rPr>
              <a:t>Use your </a:t>
            </a:r>
            <a:r>
              <a:rPr lang="en-US" sz="1800" b="1" dirty="0">
                <a:solidFill>
                  <a:schemeClr val="tx2"/>
                </a:solidFill>
                <a:latin typeface="+mj-lt"/>
                <a:cs typeface="Arial" panose="020B0604020202020204" pitchFamily="34" charset="0"/>
              </a:rPr>
              <a:t>Top Tips for Advertising </a:t>
            </a:r>
            <a:r>
              <a:rPr lang="en-US" sz="1800" dirty="0">
                <a:latin typeface="+mj-lt"/>
                <a:cs typeface="Arial" panose="020B0604020202020204" pitchFamily="34" charset="0"/>
              </a:rPr>
              <a:t>guide to help you gain engagement at your pop-up shop, or if you’re selling to your friends or family!</a:t>
            </a:r>
          </a:p>
          <a:p>
            <a:pPr marL="285750" indent="-285750">
              <a:buFont typeface="Arial" panose="020B0604020202020204" pitchFamily="34" charset="0"/>
              <a:buChar char="•"/>
            </a:pPr>
            <a:endParaRPr lang="en-GB" sz="1800" dirty="0"/>
          </a:p>
        </p:txBody>
      </p:sp>
      <p:sp>
        <p:nvSpPr>
          <p:cNvPr id="4" name="Rectangle 3">
            <a:extLst>
              <a:ext uri="{FF2B5EF4-FFF2-40B4-BE49-F238E27FC236}">
                <a16:creationId xmlns:a16="http://schemas.microsoft.com/office/drawing/2014/main" id="{A23E09E2-0505-B95D-DA16-0D2B3C185949}"/>
              </a:ext>
            </a:extLst>
          </p:cNvPr>
          <p:cNvSpPr>
            <a:spLocks noGrp="1" noRot="1" noMove="1" noResize="1" noEditPoints="1" noAdjustHandles="1" noChangeArrowheads="1" noChangeShapeType="1"/>
          </p:cNvSpPr>
          <p:nvPr/>
        </p:nvSpPr>
        <p:spPr>
          <a:xfrm>
            <a:off x="6116320" y="0"/>
            <a:ext cx="607568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Megaphone with solid fill">
            <a:extLst>
              <a:ext uri="{FF2B5EF4-FFF2-40B4-BE49-F238E27FC236}">
                <a16:creationId xmlns:a16="http://schemas.microsoft.com/office/drawing/2014/main" id="{BAD0ABF6-F38A-EBA7-EDFE-D61867615DE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633357" y="867192"/>
            <a:ext cx="5041604" cy="5041604"/>
          </a:xfrm>
          <a:prstGeom prst="rect">
            <a:avLst/>
          </a:prstGeom>
        </p:spPr>
      </p:pic>
      <p:grpSp>
        <p:nvGrpSpPr>
          <p:cNvPr id="9" name="Group 8">
            <a:extLst>
              <a:ext uri="{FF2B5EF4-FFF2-40B4-BE49-F238E27FC236}">
                <a16:creationId xmlns:a16="http://schemas.microsoft.com/office/drawing/2014/main" id="{62CB1E8C-ABA1-2754-8BDE-C6A876322DD0}"/>
              </a:ext>
            </a:extLst>
          </p:cNvPr>
          <p:cNvGrpSpPr/>
          <p:nvPr/>
        </p:nvGrpSpPr>
        <p:grpSpPr>
          <a:xfrm>
            <a:off x="5825517" y="4644428"/>
            <a:ext cx="6254541" cy="1996103"/>
            <a:chOff x="5685572" y="4644428"/>
            <a:chExt cx="6394484" cy="1996103"/>
          </a:xfrm>
        </p:grpSpPr>
        <p:sp>
          <p:nvSpPr>
            <p:cNvPr id="10" name="Google Shape;348;p49">
              <a:extLst>
                <a:ext uri="{FF2B5EF4-FFF2-40B4-BE49-F238E27FC236}">
                  <a16:creationId xmlns:a16="http://schemas.microsoft.com/office/drawing/2014/main" id="{6F9BF5F6-CD8A-0B9F-E7AE-654126095607}"/>
                </a:ext>
              </a:extLst>
            </p:cNvPr>
            <p:cNvSpPr/>
            <p:nvPr/>
          </p:nvSpPr>
          <p:spPr>
            <a:xfrm flipH="1">
              <a:off x="5685572" y="4644428"/>
              <a:ext cx="5668213" cy="1285738"/>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b="1" dirty="0"/>
                <a:t>Think: </a:t>
              </a:r>
              <a:r>
                <a:rPr lang="en-US" dirty="0"/>
                <a:t>How do we know what information is most useful to us?</a:t>
              </a:r>
              <a:endParaRPr i="0" u="none" strike="noStrike" cap="none" dirty="0">
                <a:solidFill>
                  <a:srgbClr val="000000"/>
                </a:solidFill>
              </a:endParaRPr>
            </a:p>
          </p:txBody>
        </p:sp>
        <p:pic>
          <p:nvPicPr>
            <p:cNvPr id="11" name="Google Shape;349;p49">
              <a:extLst>
                <a:ext uri="{FF2B5EF4-FFF2-40B4-BE49-F238E27FC236}">
                  <a16:creationId xmlns:a16="http://schemas.microsoft.com/office/drawing/2014/main" id="{7EEB719B-A41B-C084-1AA3-6DDBC619ADEE}"/>
                </a:ext>
              </a:extLst>
            </p:cNvPr>
            <p:cNvPicPr preferRelativeResize="0"/>
            <p:nvPr/>
          </p:nvPicPr>
          <p:blipFill>
            <a:blip r:embed="rId5">
              <a:extLst>
                <a:ext uri="{28A0092B-C50C-407E-A947-70E740481C1C}">
                  <a14:useLocalDpi xmlns:a14="http://schemas.microsoft.com/office/drawing/2010/main" val="0"/>
                </a:ext>
              </a:extLst>
            </a:blip>
            <a:srcRect/>
            <a:stretch/>
          </p:blipFill>
          <p:spPr>
            <a:xfrm>
              <a:off x="10627539" y="5219802"/>
              <a:ext cx="1452517" cy="1420729"/>
            </a:xfrm>
            <a:prstGeom prst="rect">
              <a:avLst/>
            </a:prstGeom>
            <a:noFill/>
            <a:ln>
              <a:noFill/>
            </a:ln>
          </p:spPr>
        </p:pic>
      </p:grpSp>
    </p:spTree>
    <p:extLst>
      <p:ext uri="{BB962C8B-B14F-4D97-AF65-F5344CB8AC3E}">
        <p14:creationId xmlns:p14="http://schemas.microsoft.com/office/powerpoint/2010/main" val="4150464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7" presetClass="entr" presetSubtype="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900" decel="100000" fill="hold"/>
                                        <p:tgtEl>
                                          <p:spTgt spid="9"/>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7" presetClass="exit" presetSubtype="0" fill="hold" nodeType="clickEffect">
                                  <p:stCondLst>
                                    <p:cond delay="0"/>
                                  </p:stCondLst>
                                  <p:childTnLst>
                                    <p:animEffect transition="out" filter="fade">
                                      <p:cBhvr>
                                        <p:cTn id="63" dur="1000"/>
                                        <p:tgtEl>
                                          <p:spTgt spid="9"/>
                                        </p:tgtEl>
                                      </p:cBhvr>
                                    </p:animEffect>
                                    <p:anim calcmode="lin" valueType="num">
                                      <p:cBhvr>
                                        <p:cTn id="64" dur="1000"/>
                                        <p:tgtEl>
                                          <p:spTgt spid="9"/>
                                        </p:tgtEl>
                                        <p:attrNameLst>
                                          <p:attrName>ppt_x</p:attrName>
                                        </p:attrNameLst>
                                      </p:cBhvr>
                                      <p:tavLst>
                                        <p:tav tm="0">
                                          <p:val>
                                            <p:strVal val="ppt_x"/>
                                          </p:val>
                                        </p:tav>
                                        <p:tav tm="100000">
                                          <p:val>
                                            <p:strVal val="ppt_x"/>
                                          </p:val>
                                        </p:tav>
                                      </p:tavLst>
                                    </p:anim>
                                    <p:anim calcmode="lin" valueType="num">
                                      <p:cBhvr>
                                        <p:cTn id="65" dur="100" decel="100000"/>
                                        <p:tgtEl>
                                          <p:spTgt spid="9"/>
                                        </p:tgtEl>
                                        <p:attrNameLst>
                                          <p:attrName>ppt_y</p:attrName>
                                        </p:attrNameLst>
                                      </p:cBhvr>
                                      <p:tavLst>
                                        <p:tav tm="0">
                                          <p:val>
                                            <p:strVal val="ppt_y"/>
                                          </p:val>
                                        </p:tav>
                                        <p:tav tm="100000">
                                          <p:val>
                                            <p:strVal val="ppt_y-.03"/>
                                          </p:val>
                                        </p:tav>
                                      </p:tavLst>
                                    </p:anim>
                                    <p:anim calcmode="lin" valueType="num">
                                      <p:cBhvr>
                                        <p:cTn id="66" dur="900" accel="100000">
                                          <p:stCondLst>
                                            <p:cond delay="100"/>
                                          </p:stCondLst>
                                        </p:cTn>
                                        <p:tgtEl>
                                          <p:spTgt spid="9"/>
                                        </p:tgtEl>
                                        <p:attrNameLst>
                                          <p:attrName>ppt_y</p:attrName>
                                        </p:attrNameLst>
                                      </p:cBhvr>
                                      <p:tavLst>
                                        <p:tav tm="0">
                                          <p:val>
                                            <p:strVal val="ppt_y"/>
                                          </p:val>
                                        </p:tav>
                                        <p:tav tm="100000">
                                          <p:val>
                                            <p:strVal val="ppt_y+1"/>
                                          </p:val>
                                        </p:tav>
                                      </p:tavLst>
                                    </p:anim>
                                    <p:set>
                                      <p:cBhvr>
                                        <p:cTn id="67"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B990A-A230-3A16-85B0-B567FF9B38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552C3B-A99E-E8B4-DB3A-4E1E97498FD7}"/>
              </a:ext>
            </a:extLst>
          </p:cNvPr>
          <p:cNvSpPr>
            <a:spLocks noGrp="1"/>
          </p:cNvSpPr>
          <p:nvPr>
            <p:ph type="title"/>
          </p:nvPr>
        </p:nvSpPr>
        <p:spPr/>
        <p:txBody>
          <a:bodyPr/>
          <a:lstStyle/>
          <a:p>
            <a:r>
              <a:rPr lang="en-GB" dirty="0"/>
              <a:t>Submit Your Sales Pitch!</a:t>
            </a:r>
          </a:p>
        </p:txBody>
      </p:sp>
      <p:sp>
        <p:nvSpPr>
          <p:cNvPr id="5" name="Text Placeholder 4">
            <a:extLst>
              <a:ext uri="{FF2B5EF4-FFF2-40B4-BE49-F238E27FC236}">
                <a16:creationId xmlns:a16="http://schemas.microsoft.com/office/drawing/2014/main" id="{C55671F8-1FF0-FE92-BF12-F9BFE9167B5C}"/>
              </a:ext>
            </a:extLst>
          </p:cNvPr>
          <p:cNvSpPr>
            <a:spLocks noGrp="1"/>
          </p:cNvSpPr>
          <p:nvPr>
            <p:ph type="body" sz="quarter" idx="12"/>
          </p:nvPr>
        </p:nvSpPr>
        <p:spPr/>
        <p:txBody>
          <a:bodyPr/>
          <a:lstStyle/>
          <a:p>
            <a:r>
              <a:rPr lang="en-GB" sz="1800" b="1" dirty="0"/>
              <a:t>Don’t forget to record and submit your sales pitch!</a:t>
            </a:r>
          </a:p>
          <a:p>
            <a:endParaRPr lang="en-GB" sz="1800" b="1" dirty="0"/>
          </a:p>
          <a:p>
            <a:r>
              <a:rPr lang="en-GB" sz="1800" dirty="0"/>
              <a:t>Your pitch should be no more than 60 seconds and should showcase your product or service, its cost, and what makes it unique!</a:t>
            </a:r>
          </a:p>
          <a:p>
            <a:endParaRPr lang="en-GB" sz="1800" dirty="0"/>
          </a:p>
          <a:p>
            <a:r>
              <a:rPr lang="en-GB" sz="1800" dirty="0"/>
              <a:t>Refer to your </a:t>
            </a:r>
            <a:r>
              <a:rPr lang="en-GB" sz="1800" b="1" dirty="0">
                <a:solidFill>
                  <a:schemeClr val="tx2"/>
                </a:solidFill>
              </a:rPr>
              <a:t>Top Tips for Sales Pitches guide </a:t>
            </a:r>
            <a:r>
              <a:rPr lang="en-GB" sz="1800" dirty="0"/>
              <a:t>if you need to.</a:t>
            </a:r>
          </a:p>
          <a:p>
            <a:endParaRPr lang="en-GB" sz="1800" dirty="0"/>
          </a:p>
        </p:txBody>
      </p:sp>
      <p:grpSp>
        <p:nvGrpSpPr>
          <p:cNvPr id="15" name="Group 14">
            <a:extLst>
              <a:ext uri="{FF2B5EF4-FFF2-40B4-BE49-F238E27FC236}">
                <a16:creationId xmlns:a16="http://schemas.microsoft.com/office/drawing/2014/main" id="{9607618B-BC74-2DA8-8AF6-6B86D747C2DF}"/>
              </a:ext>
            </a:extLst>
          </p:cNvPr>
          <p:cNvGrpSpPr/>
          <p:nvPr/>
        </p:nvGrpSpPr>
        <p:grpSpPr>
          <a:xfrm>
            <a:off x="314595" y="365125"/>
            <a:ext cx="2441877" cy="3734577"/>
            <a:chOff x="314595" y="365125"/>
            <a:chExt cx="2441877" cy="3734577"/>
          </a:xfrm>
        </p:grpSpPr>
        <p:pic>
          <p:nvPicPr>
            <p:cNvPr id="7" name="Picture 6">
              <a:extLst>
                <a:ext uri="{FF2B5EF4-FFF2-40B4-BE49-F238E27FC236}">
                  <a16:creationId xmlns:a16="http://schemas.microsoft.com/office/drawing/2014/main" id="{FB3785A5-BF8F-381C-2CFC-2350A5E262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4595" y="646527"/>
              <a:ext cx="2441877" cy="3453175"/>
            </a:xfrm>
            <a:prstGeom prst="rect">
              <a:avLst/>
            </a:prstGeom>
            <a:ln>
              <a:solidFill>
                <a:schemeClr val="bg1">
                  <a:lumMod val="75000"/>
                </a:schemeClr>
              </a:solidFill>
            </a:ln>
          </p:spPr>
        </p:pic>
        <p:pic>
          <p:nvPicPr>
            <p:cNvPr id="8" name="Graphic 7" descr="Paperclip with solid fill">
              <a:extLst>
                <a:ext uri="{FF2B5EF4-FFF2-40B4-BE49-F238E27FC236}">
                  <a16:creationId xmlns:a16="http://schemas.microsoft.com/office/drawing/2014/main" id="{7BC55FEC-7122-CBFF-E4F4-18D0A37B06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2664" y="365125"/>
              <a:ext cx="557249" cy="557249"/>
            </a:xfrm>
            <a:prstGeom prst="rect">
              <a:avLst/>
            </a:prstGeom>
          </p:spPr>
        </p:pic>
      </p:grpSp>
      <p:grpSp>
        <p:nvGrpSpPr>
          <p:cNvPr id="3" name="Group 2">
            <a:extLst>
              <a:ext uri="{FF2B5EF4-FFF2-40B4-BE49-F238E27FC236}">
                <a16:creationId xmlns:a16="http://schemas.microsoft.com/office/drawing/2014/main" id="{69EDEDE1-82F7-098F-DE7B-9F9F477D2E08}"/>
              </a:ext>
            </a:extLst>
          </p:cNvPr>
          <p:cNvGrpSpPr/>
          <p:nvPr/>
        </p:nvGrpSpPr>
        <p:grpSpPr>
          <a:xfrm>
            <a:off x="4815188" y="4001632"/>
            <a:ext cx="7264871" cy="2657535"/>
            <a:chOff x="4815188" y="4001632"/>
            <a:chExt cx="7264871" cy="2657535"/>
          </a:xfrm>
        </p:grpSpPr>
        <p:grpSp>
          <p:nvGrpSpPr>
            <p:cNvPr id="6" name="Group 5">
              <a:extLst>
                <a:ext uri="{FF2B5EF4-FFF2-40B4-BE49-F238E27FC236}">
                  <a16:creationId xmlns:a16="http://schemas.microsoft.com/office/drawing/2014/main" id="{6968CCD7-AD3A-63FA-15F3-0112C8D1CAB5}"/>
                </a:ext>
              </a:extLst>
            </p:cNvPr>
            <p:cNvGrpSpPr/>
            <p:nvPr/>
          </p:nvGrpSpPr>
          <p:grpSpPr>
            <a:xfrm>
              <a:off x="4815188" y="4001632"/>
              <a:ext cx="7264871" cy="2654794"/>
              <a:chOff x="4815188" y="4001632"/>
              <a:chExt cx="7264871" cy="2654794"/>
            </a:xfrm>
          </p:grpSpPr>
          <p:sp>
            <p:nvSpPr>
              <p:cNvPr id="9" name="Google Shape;348;p49">
                <a:extLst>
                  <a:ext uri="{FF2B5EF4-FFF2-40B4-BE49-F238E27FC236}">
                    <a16:creationId xmlns:a16="http://schemas.microsoft.com/office/drawing/2014/main" id="{7DAF10D2-E6C1-3919-D138-54DE159E0F07}"/>
                  </a:ext>
                </a:extLst>
              </p:cNvPr>
              <p:cNvSpPr/>
              <p:nvPr/>
            </p:nvSpPr>
            <p:spPr>
              <a:xfrm flipH="1">
                <a:off x="4815188" y="4001632"/>
                <a:ext cx="6538609" cy="1928535"/>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rtl="0">
                  <a:spcBef>
                    <a:spcPts val="0"/>
                  </a:spcBef>
                  <a:spcAft>
                    <a:spcPts val="0"/>
                  </a:spcAft>
                </a:pPr>
                <a:r>
                  <a:rPr lang="en-US" b="1" dirty="0"/>
                  <a:t>Discuss: </a:t>
                </a:r>
                <a:r>
                  <a:rPr lang="en-US" dirty="0"/>
                  <a:t>What do we mean by putting ideas in a logical order and why does it matter? How can creativity contribute to your sales pitch?</a:t>
                </a:r>
                <a:endParaRPr lang="en-US" b="1" dirty="0"/>
              </a:p>
            </p:txBody>
          </p:sp>
          <p:pic>
            <p:nvPicPr>
              <p:cNvPr id="10" name="Google Shape;349;p49">
                <a:extLst>
                  <a:ext uri="{FF2B5EF4-FFF2-40B4-BE49-F238E27FC236}">
                    <a16:creationId xmlns:a16="http://schemas.microsoft.com/office/drawing/2014/main" id="{0A5C18E5-8271-15DD-246C-032ABC04C86E}"/>
                  </a:ext>
                </a:extLst>
              </p:cNvPr>
              <p:cNvPicPr preferRelativeResize="0"/>
              <p:nvPr/>
            </p:nvPicPr>
            <p:blipFill>
              <a:blip r:embed="rId6">
                <a:extLst>
                  <a:ext uri="{28A0092B-C50C-407E-A947-70E740481C1C}">
                    <a14:useLocalDpi xmlns:a14="http://schemas.microsoft.com/office/drawing/2010/main" val="0"/>
                  </a:ext>
                </a:extLst>
              </a:blip>
              <a:srcRect/>
              <a:stretch/>
            </p:blipFill>
            <p:spPr>
              <a:xfrm>
                <a:off x="10627541" y="5203908"/>
                <a:ext cx="1452518" cy="1452518"/>
              </a:xfrm>
              <a:prstGeom prst="rect">
                <a:avLst/>
              </a:prstGeom>
              <a:noFill/>
              <a:ln>
                <a:noFill/>
              </a:ln>
            </p:spPr>
          </p:pic>
        </p:grpSp>
        <p:pic>
          <p:nvPicPr>
            <p:cNvPr id="2" name="Google Shape;349;p49">
              <a:extLst>
                <a:ext uri="{FF2B5EF4-FFF2-40B4-BE49-F238E27FC236}">
                  <a16:creationId xmlns:a16="http://schemas.microsoft.com/office/drawing/2014/main" id="{C91A4C21-2CCE-D1D1-3290-8D1CDD766B94}"/>
                </a:ext>
              </a:extLst>
            </p:cNvPr>
            <p:cNvPicPr preferRelativeResize="0"/>
            <p:nvPr/>
          </p:nvPicPr>
          <p:blipFill>
            <a:blip r:embed="rId7">
              <a:extLst>
                <a:ext uri="{28A0092B-C50C-407E-A947-70E740481C1C}">
                  <a14:useLocalDpi xmlns:a14="http://schemas.microsoft.com/office/drawing/2010/main" val="0"/>
                </a:ext>
              </a:extLst>
            </a:blip>
            <a:srcRect/>
            <a:stretch/>
          </p:blipFill>
          <p:spPr>
            <a:xfrm>
              <a:off x="9672400" y="5201167"/>
              <a:ext cx="1452518" cy="1458000"/>
            </a:xfrm>
            <a:prstGeom prst="rect">
              <a:avLst/>
            </a:prstGeom>
            <a:noFill/>
            <a:ln>
              <a:noFill/>
            </a:ln>
          </p:spPr>
        </p:pic>
      </p:grpSp>
    </p:spTree>
    <p:extLst>
      <p:ext uri="{BB962C8B-B14F-4D97-AF65-F5344CB8AC3E}">
        <p14:creationId xmlns:p14="http://schemas.microsoft.com/office/powerpoint/2010/main" val="27085383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4" presetID="37"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900" decel="100000" fill="hold"/>
                                        <p:tgtEl>
                                          <p:spTgt spid="15"/>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900" decel="100000" fill="hold"/>
                                        <p:tgtEl>
                                          <p:spTgt spid="3"/>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7" presetClass="exit" presetSubtype="0" fill="hold" nodeType="clickEffect">
                                  <p:stCondLst>
                                    <p:cond delay="0"/>
                                  </p:stCondLst>
                                  <p:childTnLst>
                                    <p:animEffect transition="out" filter="fade">
                                      <p:cBhvr>
                                        <p:cTn id="41" dur="1000"/>
                                        <p:tgtEl>
                                          <p:spTgt spid="3"/>
                                        </p:tgtEl>
                                      </p:cBhvr>
                                    </p:animEffect>
                                    <p:anim calcmode="lin" valueType="num">
                                      <p:cBhvr>
                                        <p:cTn id="42" dur="1000"/>
                                        <p:tgtEl>
                                          <p:spTgt spid="3"/>
                                        </p:tgtEl>
                                        <p:attrNameLst>
                                          <p:attrName>ppt_x</p:attrName>
                                        </p:attrNameLst>
                                      </p:cBhvr>
                                      <p:tavLst>
                                        <p:tav tm="0">
                                          <p:val>
                                            <p:strVal val="ppt_x"/>
                                          </p:val>
                                        </p:tav>
                                        <p:tav tm="100000">
                                          <p:val>
                                            <p:strVal val="ppt_x"/>
                                          </p:val>
                                        </p:tav>
                                      </p:tavLst>
                                    </p:anim>
                                    <p:anim calcmode="lin" valueType="num">
                                      <p:cBhvr>
                                        <p:cTn id="43" dur="100" decel="100000"/>
                                        <p:tgtEl>
                                          <p:spTgt spid="3"/>
                                        </p:tgtEl>
                                        <p:attrNameLst>
                                          <p:attrName>ppt_y</p:attrName>
                                        </p:attrNameLst>
                                      </p:cBhvr>
                                      <p:tavLst>
                                        <p:tav tm="0">
                                          <p:val>
                                            <p:strVal val="ppt_y"/>
                                          </p:val>
                                        </p:tav>
                                        <p:tav tm="100000">
                                          <p:val>
                                            <p:strVal val="ppt_y-.03"/>
                                          </p:val>
                                        </p:tav>
                                      </p:tavLst>
                                    </p:anim>
                                    <p:anim calcmode="lin" valueType="num">
                                      <p:cBhvr>
                                        <p:cTn id="44" dur="900" accel="100000">
                                          <p:stCondLst>
                                            <p:cond delay="100"/>
                                          </p:stCondLst>
                                        </p:cTn>
                                        <p:tgtEl>
                                          <p:spTgt spid="3"/>
                                        </p:tgtEl>
                                        <p:attrNameLst>
                                          <p:attrName>ppt_y</p:attrName>
                                        </p:attrNameLst>
                                      </p:cBhvr>
                                      <p:tavLst>
                                        <p:tav tm="0">
                                          <p:val>
                                            <p:strVal val="ppt_y"/>
                                          </p:val>
                                        </p:tav>
                                        <p:tav tm="100000">
                                          <p:val>
                                            <p:strVal val="ppt_y+1"/>
                                          </p:val>
                                        </p:tav>
                                      </p:tavLst>
                                    </p:anim>
                                    <p:set>
                                      <p:cBhvr>
                                        <p:cTn id="45"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hys">
            <a:hlinkClick r:id="" action="ppaction://media"/>
            <a:extLst>
              <a:ext uri="{FF2B5EF4-FFF2-40B4-BE49-F238E27FC236}">
                <a16:creationId xmlns:a16="http://schemas.microsoft.com/office/drawing/2014/main" id="{94103CBD-6EC7-4DFC-ABEB-80FF7C598D86}"/>
              </a:ext>
            </a:extLst>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5"/>
          <a:stretch>
            <a:fillRect/>
          </a:stretch>
        </p:blipFill>
        <p:spPr>
          <a:xfrm>
            <a:off x="346075" y="0"/>
            <a:ext cx="11845925" cy="6858000"/>
          </a:xfrm>
          <a:prstGeom prst="rect">
            <a:avLst/>
          </a:prstGeom>
        </p:spPr>
      </p:pic>
      <p:sp>
        <p:nvSpPr>
          <p:cNvPr id="8" name="Title 1">
            <a:extLst>
              <a:ext uri="{FF2B5EF4-FFF2-40B4-BE49-F238E27FC236}">
                <a16:creationId xmlns:a16="http://schemas.microsoft.com/office/drawing/2014/main" id="{DF471B2D-5A26-ED07-5B3D-198BF52A9EC6}"/>
              </a:ext>
            </a:extLst>
          </p:cNvPr>
          <p:cNvSpPr>
            <a:spLocks noGrp="1" noRot="1" noMove="1" noResize="1" noEditPoints="1" noAdjustHandles="1" noChangeArrowheads="1" noChangeShapeType="1"/>
          </p:cNvSpPr>
          <p:nvPr>
            <p:ph type="title"/>
          </p:nvPr>
        </p:nvSpPr>
        <p:spPr>
          <a:xfrm>
            <a:off x="838200" y="365125"/>
            <a:ext cx="10515600" cy="900149"/>
          </a:xfrm>
        </p:spPr>
        <p:txBody>
          <a:bodyPr/>
          <a:lstStyle/>
          <a:p>
            <a:r>
              <a:rPr lang="en-GB" dirty="0">
                <a:solidFill>
                  <a:schemeClr val="bg1"/>
                </a:solidFill>
              </a:rPr>
              <a:t>Best Sales Pitch 2021</a:t>
            </a:r>
            <a:br>
              <a:rPr lang="en-GB" dirty="0">
                <a:solidFill>
                  <a:schemeClr val="bg1"/>
                </a:solidFill>
              </a:rPr>
            </a:br>
            <a:r>
              <a:rPr lang="en-GB" sz="1800" dirty="0">
                <a:solidFill>
                  <a:schemeClr val="bg1"/>
                </a:solidFill>
              </a:rPr>
              <a:t>Rhys’ Ring Pulls</a:t>
            </a:r>
          </a:p>
        </p:txBody>
      </p:sp>
      <p:grpSp>
        <p:nvGrpSpPr>
          <p:cNvPr id="7" name="Group 6">
            <a:extLst>
              <a:ext uri="{FF2B5EF4-FFF2-40B4-BE49-F238E27FC236}">
                <a16:creationId xmlns:a16="http://schemas.microsoft.com/office/drawing/2014/main" id="{FB32A0C4-E4E8-D9BC-EF6D-881B13CB3C3A}"/>
              </a:ext>
            </a:extLst>
          </p:cNvPr>
          <p:cNvGrpSpPr/>
          <p:nvPr/>
        </p:nvGrpSpPr>
        <p:grpSpPr>
          <a:xfrm>
            <a:off x="5116747" y="4264182"/>
            <a:ext cx="6966053" cy="2394985"/>
            <a:chOff x="5116747" y="4264182"/>
            <a:chExt cx="6966053" cy="2394985"/>
          </a:xfrm>
        </p:grpSpPr>
        <p:grpSp>
          <p:nvGrpSpPr>
            <p:cNvPr id="2" name="Group 1">
              <a:extLst>
                <a:ext uri="{FF2B5EF4-FFF2-40B4-BE49-F238E27FC236}">
                  <a16:creationId xmlns:a16="http://schemas.microsoft.com/office/drawing/2014/main" id="{5CEEB7EB-96C6-BE8D-A3A5-E6241B779A06}"/>
                </a:ext>
              </a:extLst>
            </p:cNvPr>
            <p:cNvGrpSpPr/>
            <p:nvPr/>
          </p:nvGrpSpPr>
          <p:grpSpPr>
            <a:xfrm>
              <a:off x="5116747" y="4264182"/>
              <a:ext cx="6966053" cy="2394985"/>
              <a:chOff x="5116747" y="4264182"/>
              <a:chExt cx="6966053" cy="2394985"/>
            </a:xfrm>
          </p:grpSpPr>
          <p:sp>
            <p:nvSpPr>
              <p:cNvPr id="4" name="Google Shape;348;p49">
                <a:extLst>
                  <a:ext uri="{FF2B5EF4-FFF2-40B4-BE49-F238E27FC236}">
                    <a16:creationId xmlns:a16="http://schemas.microsoft.com/office/drawing/2014/main" id="{DA766292-4619-03F3-2441-B0B9CC359D61}"/>
                  </a:ext>
                </a:extLst>
              </p:cNvPr>
              <p:cNvSpPr/>
              <p:nvPr/>
            </p:nvSpPr>
            <p:spPr>
              <a:xfrm flipH="1">
                <a:off x="5116747" y="4264182"/>
                <a:ext cx="6237051" cy="1665985"/>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b="1" dirty="0"/>
                  <a:t>Think: </a:t>
                </a:r>
                <a:r>
                  <a:rPr lang="en-US" dirty="0"/>
                  <a:t>How do you take notes at the moment? How can you create ideas to fulfil a brief?</a:t>
                </a:r>
                <a:endParaRPr i="0" u="none" strike="noStrike" cap="none" dirty="0">
                  <a:solidFill>
                    <a:srgbClr val="000000"/>
                  </a:solidFill>
                </a:endParaRPr>
              </a:p>
            </p:txBody>
          </p:sp>
          <p:pic>
            <p:nvPicPr>
              <p:cNvPr id="5" name="Google Shape;349;p49">
                <a:extLst>
                  <a:ext uri="{FF2B5EF4-FFF2-40B4-BE49-F238E27FC236}">
                    <a16:creationId xmlns:a16="http://schemas.microsoft.com/office/drawing/2014/main" id="{0279DF92-7396-F34A-A37E-9EF3DB990720}"/>
                  </a:ext>
                </a:extLst>
              </p:cNvPr>
              <p:cNvPicPr preferRelativeResize="0"/>
              <p:nvPr/>
            </p:nvPicPr>
            <p:blipFill>
              <a:blip r:embed="rId6">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grpSp>
        <p:pic>
          <p:nvPicPr>
            <p:cNvPr id="6" name="Google Shape;349;p49">
              <a:extLst>
                <a:ext uri="{FF2B5EF4-FFF2-40B4-BE49-F238E27FC236}">
                  <a16:creationId xmlns:a16="http://schemas.microsoft.com/office/drawing/2014/main" id="{F37F3935-4B2C-0C79-5A29-DF6922A3F6FF}"/>
                </a:ext>
              </a:extLst>
            </p:cNvPr>
            <p:cNvPicPr preferRelativeResize="0"/>
            <p:nvPr/>
          </p:nvPicPr>
          <p:blipFill>
            <a:blip r:embed="rId7">
              <a:extLst>
                <a:ext uri="{28A0092B-C50C-407E-A947-70E740481C1C}">
                  <a14:useLocalDpi xmlns:a14="http://schemas.microsoft.com/office/drawing/2010/main" val="0"/>
                </a:ext>
              </a:extLst>
            </a:blip>
            <a:srcRect/>
            <a:stretch/>
          </p:blipFill>
          <p:spPr>
            <a:xfrm>
              <a:off x="9679895" y="5201167"/>
              <a:ext cx="1452518" cy="1452518"/>
            </a:xfrm>
            <a:prstGeom prst="rect">
              <a:avLst/>
            </a:prstGeom>
            <a:noFill/>
            <a:ln>
              <a:noFill/>
            </a:ln>
          </p:spPr>
        </p:pic>
      </p:grpSp>
    </p:spTree>
    <p:extLst>
      <p:ext uri="{BB962C8B-B14F-4D97-AF65-F5344CB8AC3E}">
        <p14:creationId xmlns:p14="http://schemas.microsoft.com/office/powerpoint/2010/main" val="1984002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xit" presetSubtype="0" fill="hold" nodeType="clickEffect">
                                  <p:stCondLst>
                                    <p:cond delay="0"/>
                                  </p:stCondLst>
                                  <p:childTnLst>
                                    <p:animEffect transition="out" filter="fade">
                                      <p:cBhvr>
                                        <p:cTn id="14" dur="1000"/>
                                        <p:tgtEl>
                                          <p:spTgt spid="7"/>
                                        </p:tgtEl>
                                      </p:cBhvr>
                                    </p:animEffect>
                                    <p:anim calcmode="lin" valueType="num">
                                      <p:cBhvr>
                                        <p:cTn id="15" dur="1000"/>
                                        <p:tgtEl>
                                          <p:spTgt spid="7"/>
                                        </p:tgtEl>
                                        <p:attrNameLst>
                                          <p:attrName>ppt_x</p:attrName>
                                        </p:attrNameLst>
                                      </p:cBhvr>
                                      <p:tavLst>
                                        <p:tav tm="0">
                                          <p:val>
                                            <p:strVal val="ppt_x"/>
                                          </p:val>
                                        </p:tav>
                                        <p:tav tm="100000">
                                          <p:val>
                                            <p:strVal val="ppt_x"/>
                                          </p:val>
                                        </p:tav>
                                      </p:tavLst>
                                    </p:anim>
                                    <p:anim calcmode="lin" valueType="num">
                                      <p:cBhvr>
                                        <p:cTn id="16" dur="100" decel="100000"/>
                                        <p:tgtEl>
                                          <p:spTgt spid="7"/>
                                        </p:tgtEl>
                                        <p:attrNameLst>
                                          <p:attrName>ppt_y</p:attrName>
                                        </p:attrNameLst>
                                      </p:cBhvr>
                                      <p:tavLst>
                                        <p:tav tm="0">
                                          <p:val>
                                            <p:strVal val="ppt_y"/>
                                          </p:val>
                                        </p:tav>
                                        <p:tav tm="100000">
                                          <p:val>
                                            <p:strVal val="ppt_y-.03"/>
                                          </p:val>
                                        </p:tav>
                                      </p:tavLst>
                                    </p:anim>
                                    <p:anim calcmode="lin" valueType="num">
                                      <p:cBhvr>
                                        <p:cTn id="17" dur="900" accel="100000">
                                          <p:stCondLst>
                                            <p:cond delay="100"/>
                                          </p:stCondLst>
                                        </p:cTn>
                                        <p:tgtEl>
                                          <p:spTgt spid="7"/>
                                        </p:tgtEl>
                                        <p:attrNameLst>
                                          <p:attrName>ppt_y</p:attrName>
                                        </p:attrNameLst>
                                      </p:cBhvr>
                                      <p:tavLst>
                                        <p:tav tm="0">
                                          <p:val>
                                            <p:strVal val="ppt_y"/>
                                          </p:val>
                                        </p:tav>
                                        <p:tav tm="100000">
                                          <p:val>
                                            <p:strVal val="ppt_y+1"/>
                                          </p:val>
                                        </p:tav>
                                      </p:tavLst>
                                    </p:anim>
                                    <p:set>
                                      <p:cBhvr>
                                        <p:cTn id="18" dur="1" fill="hold">
                                          <p:stCondLst>
                                            <p:cond delay="9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588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3"/>
                                        </p:tgtEl>
                                      </p:cBhvr>
                                    </p:cmd>
                                  </p:childTnLst>
                                </p:cTn>
                              </p:par>
                            </p:childTnLst>
                          </p:cTn>
                        </p:par>
                      </p:childTnLst>
                    </p:cTn>
                  </p:par>
                </p:childTnLst>
              </p:cTn>
              <p:nextCondLst>
                <p:cond evt="onClick" delay="0">
                  <p:tgtEl>
                    <p:spTgt spid="3"/>
                  </p:tgtEl>
                </p:cond>
              </p:nextCondLst>
            </p:seq>
            <p:video>
              <p:cMediaNode vol="80000">
                <p:cTn id="28"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C4A629-3438-4AC8-7A57-629A6118DDF9}"/>
              </a:ext>
            </a:extLst>
          </p:cNvPr>
          <p:cNvSpPr>
            <a:spLocks noGrp="1"/>
          </p:cNvSpPr>
          <p:nvPr>
            <p:ph type="title"/>
          </p:nvPr>
        </p:nvSpPr>
        <p:spPr/>
        <p:txBody>
          <a:bodyPr/>
          <a:lstStyle/>
          <a:p>
            <a:r>
              <a:rPr lang="en-GB" dirty="0"/>
              <a:t>Week 3 Recap</a:t>
            </a:r>
          </a:p>
        </p:txBody>
      </p:sp>
      <p:sp>
        <p:nvSpPr>
          <p:cNvPr id="5" name="Text Placeholder 4">
            <a:extLst>
              <a:ext uri="{FF2B5EF4-FFF2-40B4-BE49-F238E27FC236}">
                <a16:creationId xmlns:a16="http://schemas.microsoft.com/office/drawing/2014/main" id="{1646B6D0-85F1-7DB2-E76B-EBD43A458398}"/>
              </a:ext>
            </a:extLst>
          </p:cNvPr>
          <p:cNvSpPr>
            <a:spLocks noGrp="1"/>
          </p:cNvSpPr>
          <p:nvPr>
            <p:ph type="body" sz="quarter" idx="12"/>
          </p:nvPr>
        </p:nvSpPr>
        <p:spPr/>
        <p:txBody>
          <a:bodyPr/>
          <a:lstStyle/>
          <a:p>
            <a:pPr marL="342900" indent="-342900">
              <a:buFont typeface="Wingdings" panose="05000000000000000000" pitchFamily="2" charset="2"/>
              <a:buChar char="ü"/>
            </a:pPr>
            <a:r>
              <a:rPr lang="en-GB" dirty="0"/>
              <a:t>You have begun to keep track of your spending.</a:t>
            </a:r>
          </a:p>
          <a:p>
            <a:pPr marL="342900" indent="-342900">
              <a:buFont typeface="Wingdings" panose="05000000000000000000" pitchFamily="2" charset="2"/>
              <a:buChar char="ü"/>
            </a:pPr>
            <a:r>
              <a:rPr lang="en-GB" dirty="0"/>
              <a:t>You have decided on your advertising.</a:t>
            </a:r>
          </a:p>
          <a:p>
            <a:pPr marL="342900" indent="-342900">
              <a:buFont typeface="Wingdings" panose="05000000000000000000" pitchFamily="2" charset="2"/>
              <a:buChar char="ü"/>
            </a:pPr>
            <a:r>
              <a:rPr lang="en-GB" dirty="0"/>
              <a:t>You have started to promote your selling event.</a:t>
            </a:r>
          </a:p>
          <a:p>
            <a:pPr marL="342900" indent="-342900">
              <a:buFont typeface="Wingdings" panose="05000000000000000000" pitchFamily="2" charset="2"/>
              <a:buChar char="ü"/>
            </a:pPr>
            <a:r>
              <a:rPr lang="en-GB" dirty="0"/>
              <a:t>You have finished your product or service, ready to sell!</a:t>
            </a:r>
          </a:p>
          <a:p>
            <a:pPr marL="342900" indent="-342900">
              <a:buFont typeface="Wingdings" panose="05000000000000000000" pitchFamily="2" charset="2"/>
              <a:buChar char="ü"/>
            </a:pPr>
            <a:r>
              <a:rPr lang="en-GB" b="1" dirty="0"/>
              <a:t>You have entered the </a:t>
            </a:r>
            <a:r>
              <a:rPr lang="en-GB" b="1" dirty="0">
                <a:solidFill>
                  <a:schemeClr val="tx2"/>
                </a:solidFill>
              </a:rPr>
              <a:t>Sales Pitch Competition!</a:t>
            </a:r>
          </a:p>
          <a:p>
            <a:pPr marL="342900" indent="-342900">
              <a:buFont typeface="Wingdings" panose="05000000000000000000" pitchFamily="2" charset="2"/>
              <a:buChar char="ü"/>
            </a:pPr>
            <a:r>
              <a:rPr lang="en-GB" dirty="0"/>
              <a:t>You have developed your essential skills.</a:t>
            </a:r>
          </a:p>
        </p:txBody>
      </p:sp>
      <p:pic>
        <p:nvPicPr>
          <p:cNvPr id="9" name="Picture 8" descr="A green and yellow circular buttons with a light bulb and a leaf&#10;&#10;Description automatically generated">
            <a:extLst>
              <a:ext uri="{FF2B5EF4-FFF2-40B4-BE49-F238E27FC236}">
                <a16:creationId xmlns:a16="http://schemas.microsoft.com/office/drawing/2014/main" id="{0DB1CF80-5231-3B4E-93C4-04696AC38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7065" y="5327019"/>
            <a:ext cx="7807307" cy="1165856"/>
          </a:xfrm>
          <a:prstGeom prst="rect">
            <a:avLst/>
          </a:prstGeom>
        </p:spPr>
      </p:pic>
      <p:pic>
        <p:nvPicPr>
          <p:cNvPr id="11" name="Picture 10" descr="Youths celebrating sports victory">
            <a:extLst>
              <a:ext uri="{FF2B5EF4-FFF2-40B4-BE49-F238E27FC236}">
                <a16:creationId xmlns:a16="http://schemas.microsoft.com/office/drawing/2014/main" id="{0AECDC3E-9A43-1EB9-0488-B4733A538BFC}"/>
              </a:ext>
            </a:extLst>
          </p:cNvPr>
          <p:cNvPicPr>
            <a:picLocks noChangeAspect="1"/>
          </p:cNvPicPr>
          <p:nvPr/>
        </p:nvPicPr>
        <p:blipFill rotWithShape="1">
          <a:blip r:embed="rId4">
            <a:alphaModFix amt="50000"/>
            <a:duotone>
              <a:prstClr val="black"/>
              <a:schemeClr val="tx2">
                <a:tint val="45000"/>
                <a:satMod val="400000"/>
              </a:schemeClr>
            </a:duotone>
            <a:extLst>
              <a:ext uri="{28A0092B-C50C-407E-A947-70E740481C1C}">
                <a14:useLocalDpi xmlns:a14="http://schemas.microsoft.com/office/drawing/2010/main" val="0"/>
              </a:ext>
            </a:extLst>
          </a:blip>
          <a:srcRect l="27366" r="43023"/>
          <a:stretch/>
        </p:blipFill>
        <p:spPr>
          <a:xfrm>
            <a:off x="0" y="0"/>
            <a:ext cx="3045619" cy="6858000"/>
          </a:xfrm>
          <a:prstGeom prst="rect">
            <a:avLst/>
          </a:prstGeom>
        </p:spPr>
      </p:pic>
      <p:pic>
        <p:nvPicPr>
          <p:cNvPr id="7" name="Graphic 6" descr="Ribbon with solid fill">
            <a:extLst>
              <a:ext uri="{FF2B5EF4-FFF2-40B4-BE49-F238E27FC236}">
                <a16:creationId xmlns:a16="http://schemas.microsoft.com/office/drawing/2014/main" id="{B9D71D02-4F75-C93D-99F9-834AE4DE34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77" y="365125"/>
            <a:ext cx="2885792" cy="2885792"/>
          </a:xfrm>
          <a:prstGeom prst="rect">
            <a:avLst/>
          </a:prstGeom>
        </p:spPr>
      </p:pic>
    </p:spTree>
    <p:extLst>
      <p:ext uri="{BB962C8B-B14F-4D97-AF65-F5344CB8AC3E}">
        <p14:creationId xmlns:p14="http://schemas.microsoft.com/office/powerpoint/2010/main" val="1791147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par>
                                <p:cTn id="45" presetID="37"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900" decel="100000" fill="hold"/>
                                        <p:tgtEl>
                                          <p:spTgt spid="9"/>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ild wearing jetpack running in field">
            <a:extLst>
              <a:ext uri="{FF2B5EF4-FFF2-40B4-BE49-F238E27FC236}">
                <a16:creationId xmlns:a16="http://schemas.microsoft.com/office/drawing/2014/main" id="{5DE9CE1C-5518-5ADF-7209-067894EBB00A}"/>
              </a:ext>
            </a:extLst>
          </p:cNvPr>
          <p:cNvPicPr>
            <a:picLocks noChangeAspect="1"/>
          </p:cNvPicPr>
          <p:nvPr/>
        </p:nvPicPr>
        <p:blipFill rotWithShape="1">
          <a:blip r:embed="rId2">
            <a:duotone>
              <a:schemeClr val="bg2">
                <a:shade val="45000"/>
                <a:satMod val="135000"/>
              </a:schemeClr>
              <a:prstClr val="white"/>
            </a:duotone>
            <a:alphaModFix amt="35000"/>
            <a:extLst>
              <a:ext uri="{28A0092B-C50C-407E-A947-70E740481C1C}">
                <a14:useLocalDpi xmlns:a14="http://schemas.microsoft.com/office/drawing/2010/main" val="0"/>
              </a:ext>
            </a:extLst>
          </a:blip>
          <a:srcRect t="20204" b="10988"/>
          <a:stretch/>
        </p:blipFill>
        <p:spPr>
          <a:xfrm>
            <a:off x="0" y="-1"/>
            <a:ext cx="12192000" cy="5605463"/>
          </a:xfrm>
          <a:prstGeom prst="rect">
            <a:avLst/>
          </a:prstGeom>
        </p:spPr>
      </p:pic>
      <p:pic>
        <p:nvPicPr>
          <p:cNvPr id="8" name="Graphic 7" descr="Checkmark with solid fill">
            <a:extLst>
              <a:ext uri="{FF2B5EF4-FFF2-40B4-BE49-F238E27FC236}">
                <a16:creationId xmlns:a16="http://schemas.microsoft.com/office/drawing/2014/main" id="{B50C7F89-A231-0CD8-CBE8-FC6EB1FEBE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179412" y="642120"/>
            <a:ext cx="1833173" cy="1833173"/>
          </a:xfrm>
          <a:prstGeom prst="rect">
            <a:avLst/>
          </a:prstGeom>
        </p:spPr>
      </p:pic>
      <p:sp>
        <p:nvSpPr>
          <p:cNvPr id="11" name="Text Placeholder 1">
            <a:extLst>
              <a:ext uri="{FF2B5EF4-FFF2-40B4-BE49-F238E27FC236}">
                <a16:creationId xmlns:a16="http://schemas.microsoft.com/office/drawing/2014/main" id="{DA965698-FC39-96E2-4CEA-DA39CE286FAD}"/>
              </a:ext>
            </a:extLst>
          </p:cNvPr>
          <p:cNvSpPr>
            <a:spLocks noGrp="1"/>
          </p:cNvSpPr>
          <p:nvPr>
            <p:ph type="body" sz="quarter" idx="10"/>
          </p:nvPr>
        </p:nvSpPr>
        <p:spPr>
          <a:xfrm>
            <a:off x="2143125" y="2350539"/>
            <a:ext cx="7905750" cy="1255787"/>
          </a:xfrm>
        </p:spPr>
        <p:txBody>
          <a:bodyPr/>
          <a:lstStyle/>
          <a:p>
            <a:r>
              <a:rPr lang="en-GB" dirty="0"/>
              <a:t>COMPLETE</a:t>
            </a:r>
          </a:p>
        </p:txBody>
      </p:sp>
      <p:sp>
        <p:nvSpPr>
          <p:cNvPr id="12" name="Text Placeholder 2">
            <a:extLst>
              <a:ext uri="{FF2B5EF4-FFF2-40B4-BE49-F238E27FC236}">
                <a16:creationId xmlns:a16="http://schemas.microsoft.com/office/drawing/2014/main" id="{D419112E-C49E-42FD-59EF-95BA53692A7A}"/>
              </a:ext>
            </a:extLst>
          </p:cNvPr>
          <p:cNvSpPr txBox="1">
            <a:spLocks/>
          </p:cNvSpPr>
          <p:nvPr/>
        </p:nvSpPr>
        <p:spPr>
          <a:xfrm>
            <a:off x="2143126" y="3682926"/>
            <a:ext cx="7905749" cy="714903"/>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00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Well done, you have completed Week 3! </a:t>
            </a:r>
          </a:p>
        </p:txBody>
      </p:sp>
    </p:spTree>
    <p:extLst>
      <p:ext uri="{BB962C8B-B14F-4D97-AF65-F5344CB8AC3E}">
        <p14:creationId xmlns:p14="http://schemas.microsoft.com/office/powerpoint/2010/main" val="1338720283"/>
      </p:ext>
    </p:extLst>
  </p:cSld>
  <p:clrMapOvr>
    <a:masterClrMapping/>
  </p:clrMapOvr>
  <p:transition spd="slow">
    <p:push dir="u"/>
  </p:transition>
</p:sld>
</file>

<file path=ppt/theme/theme1.xml><?xml version="1.0" encoding="utf-8"?>
<a:theme xmlns:a="http://schemas.openxmlformats.org/drawingml/2006/main" name="Office Theme">
  <a:themeElements>
    <a:clrScheme name="YE">
      <a:dk1>
        <a:srgbClr val="032F3C"/>
      </a:dk1>
      <a:lt1>
        <a:sysClr val="window" lastClr="FFFFFF"/>
      </a:lt1>
      <a:dk2>
        <a:srgbClr val="B8BF0D"/>
      </a:dk2>
      <a:lt2>
        <a:srgbClr val="03783D"/>
      </a:lt2>
      <a:accent1>
        <a:srgbClr val="FD8204"/>
      </a:accent1>
      <a:accent2>
        <a:srgbClr val="E60088"/>
      </a:accent2>
      <a:accent3>
        <a:srgbClr val="87319A"/>
      </a:accent3>
      <a:accent4>
        <a:srgbClr val="0032A0"/>
      </a:accent4>
      <a:accent5>
        <a:srgbClr val="3285F3"/>
      </a:accent5>
      <a:accent6>
        <a:srgbClr val="00AEEF"/>
      </a:accent6>
      <a:hlink>
        <a:srgbClr val="00AEEF"/>
      </a:hlink>
      <a:folHlink>
        <a:srgbClr val="00AEEF"/>
      </a:folHlink>
    </a:clrScheme>
    <a:fontScheme name="A">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2D29380DE8FB84D96CC72BEA12CEB81" ma:contentTypeVersion="25" ma:contentTypeDescription="Create a new document." ma:contentTypeScope="" ma:versionID="dd8fff5903c1ab6654cd605a19e0be1d">
  <xsd:schema xmlns:xsd="http://www.w3.org/2001/XMLSchema" xmlns:xs="http://www.w3.org/2001/XMLSchema" xmlns:p="http://schemas.microsoft.com/office/2006/metadata/properties" xmlns:ns1="http://schemas.microsoft.com/sharepoint/v3" xmlns:ns2="c8c0ba40-820f-4126-b1a8-b068955cd419" xmlns:ns3="2abebb83-cf53-4fdf-a500-739cef3c54c9" targetNamespace="http://schemas.microsoft.com/office/2006/metadata/properties" ma:root="true" ma:fieldsID="ab5845392352dff2cf2f21efe174ad18" ns1:_="" ns2:_="" ns3:_="">
    <xsd:import namespace="http://schemas.microsoft.com/sharepoint/v3"/>
    <xsd:import namespace="c8c0ba40-820f-4126-b1a8-b068955cd419"/>
    <xsd:import namespace="2abebb83-cf53-4fdf-a500-739cef3c54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DateTaken" minOccurs="0"/>
                <xsd:element ref="ns3:SharedWithUsers" minOccurs="0"/>
                <xsd:element ref="ns3:SharedWithDetails" minOccurs="0"/>
                <xsd:element ref="ns2:MediaServiceLocation" minOccurs="0"/>
                <xsd:element ref="ns2:X" minOccurs="0"/>
                <xsd:element ref="ns2:MediaLengthInSeconds" minOccurs="0"/>
                <xsd:element ref="ns3:TaxCatchAll" minOccurs="0"/>
                <xsd:element ref="ns2:lcf76f155ced4ddcb4097134ff3c332f"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c0ba40-820f-4126-b1a8-b068955cd4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X" ma:index="22" nillable="true" ma:displayName="X" ma:description="sdd" ma:format="Thumbnail" ma:internalName="X">
      <xsd:simpleType>
        <xsd:restriction base="dms:Unknow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11f41c62-27af-4b3a-baa4-527fc2e2b74f"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bebb83-cf53-4fdf-a500-739cef3c54c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dbd3a9a-4cb9-48fb-b26f-7b8f30bd58b5}" ma:internalName="TaxCatchAll" ma:showField="CatchAllData" ma:web="2abebb83-cf53-4fdf-a500-739cef3c54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c8c0ba40-820f-4126-b1a8-b068955cd419" xsi:nil="true"/>
    <SharedWithUsers xmlns="2abebb83-cf53-4fdf-a500-739cef3c54c9">
      <UserInfo>
        <DisplayName/>
        <AccountId xsi:nil="true"/>
        <AccountType/>
      </UserInfo>
    </SharedWithUsers>
    <_ip_UnifiedCompliancePolicyUIAction xmlns="http://schemas.microsoft.com/sharepoint/v3" xsi:nil="true"/>
    <X xmlns="c8c0ba40-820f-4126-b1a8-b068955cd419" xsi:nil="true"/>
    <lcf76f155ced4ddcb4097134ff3c332f xmlns="c8c0ba40-820f-4126-b1a8-b068955cd419">
      <Terms xmlns="http://schemas.microsoft.com/office/infopath/2007/PartnerControls"/>
    </lcf76f155ced4ddcb4097134ff3c332f>
    <_ip_UnifiedCompliancePolicyProperties xmlns="http://schemas.microsoft.com/sharepoint/v3" xsi:nil="true"/>
    <TaxCatchAll xmlns="2abebb83-cf53-4fdf-a500-739cef3c54c9" xsi:nil="true"/>
  </documentManagement>
</p:properties>
</file>

<file path=customXml/itemProps1.xml><?xml version="1.0" encoding="utf-8"?>
<ds:datastoreItem xmlns:ds="http://schemas.openxmlformats.org/officeDocument/2006/customXml" ds:itemID="{468774D8-73CF-4FD5-B1BF-A248BD3BBA8D}">
  <ds:schemaRefs>
    <ds:schemaRef ds:uri="http://schemas.microsoft.com/sharepoint/v3/contenttype/forms"/>
  </ds:schemaRefs>
</ds:datastoreItem>
</file>

<file path=customXml/itemProps2.xml><?xml version="1.0" encoding="utf-8"?>
<ds:datastoreItem xmlns:ds="http://schemas.openxmlformats.org/officeDocument/2006/customXml" ds:itemID="{9CA3D29D-C543-4EE2-9B31-C2B581ECD1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8c0ba40-820f-4126-b1a8-b068955cd419"/>
    <ds:schemaRef ds:uri="2abebb83-cf53-4fdf-a500-739cef3c54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1CCA92-9A55-4B20-8267-80081F580CC0}">
  <ds:schemaRefs>
    <ds:schemaRef ds:uri="http://schemas.microsoft.com/office/2006/metadata/properties"/>
    <ds:schemaRef ds:uri="http://schemas.microsoft.com/office/infopath/2007/PartnerControls"/>
    <ds:schemaRef ds:uri="c8c0ba40-820f-4126-b1a8-b068955cd419"/>
    <ds:schemaRef ds:uri="2abebb83-cf53-4fdf-a500-739cef3c54c9"/>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TEMPLATE_10X PPT</Template>
  <TotalTime>0</TotalTime>
  <Words>1544</Words>
  <Application>Microsoft Office PowerPoint</Application>
  <PresentationFormat>Widescreen</PresentationFormat>
  <Paragraphs>163</Paragraphs>
  <Slides>9</Slides>
  <Notes>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Poppins</vt:lpstr>
      <vt:lpstr>Poppins ExtraBold</vt:lpstr>
      <vt:lpstr>Wingdings</vt:lpstr>
      <vt:lpstr>Office Theme</vt:lpstr>
      <vt:lpstr>PowerPoint Presentation</vt:lpstr>
      <vt:lpstr>Keep It Going!</vt:lpstr>
      <vt:lpstr>Keep It Going!</vt:lpstr>
      <vt:lpstr>Ready to Sell?</vt:lpstr>
      <vt:lpstr>Advertising</vt:lpstr>
      <vt:lpstr>Submit Your Sales Pitch!</vt:lpstr>
      <vt:lpstr>Best Sales Pitch 2021 Rhys’ Ring Pulls</vt:lpstr>
      <vt:lpstr>Week 3 Recap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Stewart</dc:creator>
  <cp:lastModifiedBy>David Stewart</cp:lastModifiedBy>
  <cp:revision>4</cp:revision>
  <dcterms:created xsi:type="dcterms:W3CDTF">2023-10-31T07:40:39Z</dcterms:created>
  <dcterms:modified xsi:type="dcterms:W3CDTF">2024-03-20T12:36:17Z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TriggerFlowInfo">
    <vt:lpwstr/>
  </property>
  <property fmtid="{D5CDD505-2E9C-101B-9397-08002B2CF9AE}" pid="4" name="_activity">
    <vt:lpwstr>{"FileActivityType":"6","FileActivityTimeStamp":"2023-11-23T08:10:16.383Z","FileActivityUsersOnPage":[{"DisplayName":"David Stewart","Id":"david.stewart@y-e.org.uk"}],"FileActivityNavigationId":null}</vt:lpwstr>
  </property>
  <property fmtid="{D5CDD505-2E9C-101B-9397-08002B2CF9AE}" pid="5" name="_ExtendedDescription">
    <vt:lpwstr/>
  </property>
  <property fmtid="{D5CDD505-2E9C-101B-9397-08002B2CF9AE}" pid="6" name="ContentTypeId">
    <vt:lpwstr>0x01010042D29380DE8FB84D96CC72BEA12CEB81</vt:lpwstr>
  </property>
  <property fmtid="{D5CDD505-2E9C-101B-9397-08002B2CF9AE}" pid="7" name="MediaServiceImageTags">
    <vt:lpwstr/>
  </property>
</Properties>
</file>